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59" r:id="rId5"/>
    <p:sldId id="271" r:id="rId6"/>
    <p:sldId id="260" r:id="rId7"/>
    <p:sldId id="261" r:id="rId8"/>
    <p:sldId id="262" r:id="rId9"/>
    <p:sldId id="265" r:id="rId10"/>
    <p:sldId id="266" r:id="rId11"/>
    <p:sldId id="267" r:id="rId12"/>
    <p:sldId id="268" r:id="rId13"/>
    <p:sldId id="269" r:id="rId14"/>
    <p:sldId id="263" r:id="rId15"/>
    <p:sldId id="264" r:id="rId16"/>
    <p:sldId id="270" r:id="rId17"/>
    <p:sldId id="274" r:id="rId18"/>
    <p:sldId id="276" r:id="rId19"/>
    <p:sldId id="272" r:id="rId20"/>
    <p:sldId id="27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4273"/>
    <a:srgbClr val="525B61"/>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5C8AF1-BF7A-4C4A-A5CD-92A826C11E09}" v="79" dt="2021-06-21T02:41:46.5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63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mjid Ahsan" userId="15c1a18861ae33e8" providerId="LiveId" clId="{F65C8AF1-BF7A-4C4A-A5CD-92A826C11E09}"/>
    <pc:docChg chg="undo redo custSel addSld delSld modSld sldOrd modMainMaster">
      <pc:chgData name="Tamjid Ahsan" userId="15c1a18861ae33e8" providerId="LiveId" clId="{F65C8AF1-BF7A-4C4A-A5CD-92A826C11E09}" dt="2021-06-21T02:41:46.569" v="2625"/>
      <pc:docMkLst>
        <pc:docMk/>
      </pc:docMkLst>
      <pc:sldChg chg="addSp delSp modSp new mod modMedia setBg delAnim setClrOvrMap">
        <pc:chgData name="Tamjid Ahsan" userId="15c1a18861ae33e8" providerId="LiveId" clId="{F65C8AF1-BF7A-4C4A-A5CD-92A826C11E09}" dt="2021-06-21T01:28:29.510" v="1300" actId="1076"/>
        <pc:sldMkLst>
          <pc:docMk/>
          <pc:sldMk cId="2796319855" sldId="256"/>
        </pc:sldMkLst>
        <pc:spChg chg="mod ord">
          <ac:chgData name="Tamjid Ahsan" userId="15c1a18861ae33e8" providerId="LiveId" clId="{F65C8AF1-BF7A-4C4A-A5CD-92A826C11E09}" dt="2021-06-21T01:05:01.521" v="1062" actId="1076"/>
          <ac:spMkLst>
            <pc:docMk/>
            <pc:sldMk cId="2796319855" sldId="256"/>
            <ac:spMk id="2" creationId="{AF92DED6-66C5-4B75-8E02-19771D6CB842}"/>
          </ac:spMkLst>
        </pc:spChg>
        <pc:spChg chg="mod ord">
          <ac:chgData name="Tamjid Ahsan" userId="15c1a18861ae33e8" providerId="LiveId" clId="{F65C8AF1-BF7A-4C4A-A5CD-92A826C11E09}" dt="2021-06-21T01:28:29.510" v="1300" actId="1076"/>
          <ac:spMkLst>
            <pc:docMk/>
            <pc:sldMk cId="2796319855" sldId="256"/>
            <ac:spMk id="3" creationId="{466ED635-8928-4D08-97E7-3CCB837E0CD9}"/>
          </ac:spMkLst>
        </pc:spChg>
        <pc:spChg chg="add del">
          <ac:chgData name="Tamjid Ahsan" userId="15c1a18861ae33e8" providerId="LiveId" clId="{F65C8AF1-BF7A-4C4A-A5CD-92A826C11E09}" dt="2021-06-20T23:22:05.318" v="76" actId="26606"/>
          <ac:spMkLst>
            <pc:docMk/>
            <pc:sldMk cId="2796319855" sldId="256"/>
            <ac:spMk id="6" creationId="{F1611BA9-268A-49A6-84F8-FC91536686E4}"/>
          </ac:spMkLst>
        </pc:spChg>
        <pc:spChg chg="add del">
          <ac:chgData name="Tamjid Ahsan" userId="15c1a18861ae33e8" providerId="LiveId" clId="{F65C8AF1-BF7A-4C4A-A5CD-92A826C11E09}" dt="2021-06-20T23:22:05.318" v="76" actId="26606"/>
          <ac:spMkLst>
            <pc:docMk/>
            <pc:sldMk cId="2796319855" sldId="256"/>
            <ac:spMk id="7" creationId="{E20EB187-900F-4AF5-813B-101456D9FD39}"/>
          </ac:spMkLst>
        </pc:spChg>
        <pc:spChg chg="add del">
          <ac:chgData name="Tamjid Ahsan" userId="15c1a18861ae33e8" providerId="LiveId" clId="{F65C8AF1-BF7A-4C4A-A5CD-92A826C11E09}" dt="2021-06-20T23:21:24.326" v="68" actId="26606"/>
          <ac:spMkLst>
            <pc:docMk/>
            <pc:sldMk cId="2796319855" sldId="256"/>
            <ac:spMk id="9" creationId="{71B2258F-86CA-4D4D-8270-BC05FCDEBFB3}"/>
          </ac:spMkLst>
        </pc:spChg>
        <pc:spChg chg="add del">
          <ac:chgData name="Tamjid Ahsan" userId="15c1a18861ae33e8" providerId="LiveId" clId="{F65C8AF1-BF7A-4C4A-A5CD-92A826C11E09}" dt="2021-06-20T23:22:05.318" v="76" actId="26606"/>
          <ac:spMkLst>
            <pc:docMk/>
            <pc:sldMk cId="2796319855" sldId="256"/>
            <ac:spMk id="10" creationId="{1825D5AF-D278-4D9A-A4F5-A1A1D3507636}"/>
          </ac:spMkLst>
        </pc:spChg>
        <pc:spChg chg="add del">
          <ac:chgData name="Tamjid Ahsan" userId="15c1a18861ae33e8" providerId="LiveId" clId="{F65C8AF1-BF7A-4C4A-A5CD-92A826C11E09}" dt="2021-06-20T23:21:30.042" v="72" actId="26606"/>
          <ac:spMkLst>
            <pc:docMk/>
            <pc:sldMk cId="2796319855" sldId="256"/>
            <ac:spMk id="11" creationId="{007891EC-4501-44ED-A8C8-B11B6DB767AB}"/>
          </ac:spMkLst>
        </pc:spChg>
        <pc:spChg chg="add del">
          <ac:chgData name="Tamjid Ahsan" userId="15c1a18861ae33e8" providerId="LiveId" clId="{F65C8AF1-BF7A-4C4A-A5CD-92A826C11E09}" dt="2021-06-20T23:21:30.042" v="72" actId="26606"/>
          <ac:spMkLst>
            <pc:docMk/>
            <pc:sldMk cId="2796319855" sldId="256"/>
            <ac:spMk id="12" creationId="{C1DD1A8A-57D5-4A81-AD04-532B043C5611}"/>
          </ac:spMkLst>
        </pc:spChg>
        <pc:spChg chg="add del">
          <ac:chgData name="Tamjid Ahsan" userId="15c1a18861ae33e8" providerId="LiveId" clId="{F65C8AF1-BF7A-4C4A-A5CD-92A826C11E09}" dt="2021-06-20T23:22:41.656" v="78" actId="26606"/>
          <ac:spMkLst>
            <pc:docMk/>
            <pc:sldMk cId="2796319855" sldId="256"/>
            <ac:spMk id="14" creationId="{1A882A9F-F4E9-4E23-8F0B-20B5DF42EAA9}"/>
          </ac:spMkLst>
        </pc:spChg>
        <pc:spChg chg="add del">
          <ac:chgData name="Tamjid Ahsan" userId="15c1a18861ae33e8" providerId="LiveId" clId="{F65C8AF1-BF7A-4C4A-A5CD-92A826C11E09}" dt="2021-06-20T23:21:37.817" v="74" actId="26606"/>
          <ac:spMkLst>
            <pc:docMk/>
            <pc:sldMk cId="2796319855" sldId="256"/>
            <ac:spMk id="15" creationId="{71B2258F-86CA-4D4D-8270-BC05FCDEBFB3}"/>
          </ac:spMkLst>
        </pc:spChg>
        <pc:spChg chg="add del">
          <ac:chgData name="Tamjid Ahsan" userId="15c1a18861ae33e8" providerId="LiveId" clId="{F65C8AF1-BF7A-4C4A-A5CD-92A826C11E09}" dt="2021-06-20T23:22:41.656" v="78" actId="26606"/>
          <ac:spMkLst>
            <pc:docMk/>
            <pc:sldMk cId="2796319855" sldId="256"/>
            <ac:spMk id="17" creationId="{CDA1A2E9-63FE-408D-A803-8E306ECAB4B3}"/>
          </ac:spMkLst>
        </pc:spChg>
        <pc:spChg chg="add del">
          <ac:chgData name="Tamjid Ahsan" userId="15c1a18861ae33e8" providerId="LiveId" clId="{F65C8AF1-BF7A-4C4A-A5CD-92A826C11E09}" dt="2021-06-20T23:22:41.656" v="78" actId="26606"/>
          <ac:spMkLst>
            <pc:docMk/>
            <pc:sldMk cId="2796319855" sldId="256"/>
            <ac:spMk id="18" creationId="{FBE9F90C-C163-435B-9A68-D15C92D1CF2B}"/>
          </ac:spMkLst>
        </pc:spChg>
        <pc:spChg chg="add del">
          <ac:chgData name="Tamjid Ahsan" userId="15c1a18861ae33e8" providerId="LiveId" clId="{F65C8AF1-BF7A-4C4A-A5CD-92A826C11E09}" dt="2021-06-20T23:22:51.613" v="80" actId="26606"/>
          <ac:spMkLst>
            <pc:docMk/>
            <pc:sldMk cId="2796319855" sldId="256"/>
            <ac:spMk id="21" creationId="{F1611BA9-268A-49A6-84F8-FC91536686E4}"/>
          </ac:spMkLst>
        </pc:spChg>
        <pc:spChg chg="add del">
          <ac:chgData name="Tamjid Ahsan" userId="15c1a18861ae33e8" providerId="LiveId" clId="{F65C8AF1-BF7A-4C4A-A5CD-92A826C11E09}" dt="2021-06-20T23:22:51.613" v="80" actId="26606"/>
          <ac:spMkLst>
            <pc:docMk/>
            <pc:sldMk cId="2796319855" sldId="256"/>
            <ac:spMk id="22" creationId="{E20EB187-900F-4AF5-813B-101456D9FD39}"/>
          </ac:spMkLst>
        </pc:spChg>
        <pc:spChg chg="add del">
          <ac:chgData name="Tamjid Ahsan" userId="15c1a18861ae33e8" providerId="LiveId" clId="{F65C8AF1-BF7A-4C4A-A5CD-92A826C11E09}" dt="2021-06-20T23:22:51.613" v="80" actId="26606"/>
          <ac:spMkLst>
            <pc:docMk/>
            <pc:sldMk cId="2796319855" sldId="256"/>
            <ac:spMk id="24" creationId="{1825D5AF-D278-4D9A-A4F5-A1A1D3507636}"/>
          </ac:spMkLst>
        </pc:spChg>
        <pc:spChg chg="add mod ord">
          <ac:chgData name="Tamjid Ahsan" userId="15c1a18861ae33e8" providerId="LiveId" clId="{F65C8AF1-BF7A-4C4A-A5CD-92A826C11E09}" dt="2021-06-21T01:28:08.702" v="1296" actId="1037"/>
          <ac:spMkLst>
            <pc:docMk/>
            <pc:sldMk cId="2796319855" sldId="256"/>
            <ac:spMk id="25" creationId="{9F79ED1C-09BE-48FB-A613-2AF90225E58E}"/>
          </ac:spMkLst>
        </pc:spChg>
        <pc:spChg chg="add del">
          <ac:chgData name="Tamjid Ahsan" userId="15c1a18861ae33e8" providerId="LiveId" clId="{F65C8AF1-BF7A-4C4A-A5CD-92A826C11E09}" dt="2021-06-20T23:22:53.099" v="82" actId="26606"/>
          <ac:spMkLst>
            <pc:docMk/>
            <pc:sldMk cId="2796319855" sldId="256"/>
            <ac:spMk id="26" creationId="{71B2258F-86CA-4D4D-8270-BC05FCDEBFB3}"/>
          </ac:spMkLst>
        </pc:spChg>
        <pc:spChg chg="add del">
          <ac:chgData name="Tamjid Ahsan" userId="15c1a18861ae33e8" providerId="LiveId" clId="{F65C8AF1-BF7A-4C4A-A5CD-92A826C11E09}" dt="2021-06-20T23:22:59.479" v="84" actId="26606"/>
          <ac:spMkLst>
            <pc:docMk/>
            <pc:sldMk cId="2796319855" sldId="256"/>
            <ac:spMk id="29" creationId="{F1611BA9-268A-49A6-84F8-FC91536686E4}"/>
          </ac:spMkLst>
        </pc:spChg>
        <pc:spChg chg="add del">
          <ac:chgData name="Tamjid Ahsan" userId="15c1a18861ae33e8" providerId="LiveId" clId="{F65C8AF1-BF7A-4C4A-A5CD-92A826C11E09}" dt="2021-06-20T23:22:59.479" v="84" actId="26606"/>
          <ac:spMkLst>
            <pc:docMk/>
            <pc:sldMk cId="2796319855" sldId="256"/>
            <ac:spMk id="30" creationId="{E20EB187-900F-4AF5-813B-101456D9FD39}"/>
          </ac:spMkLst>
        </pc:spChg>
        <pc:spChg chg="add del">
          <ac:chgData name="Tamjid Ahsan" userId="15c1a18861ae33e8" providerId="LiveId" clId="{F65C8AF1-BF7A-4C4A-A5CD-92A826C11E09}" dt="2021-06-20T23:22:59.479" v="84" actId="26606"/>
          <ac:spMkLst>
            <pc:docMk/>
            <pc:sldMk cId="2796319855" sldId="256"/>
            <ac:spMk id="32" creationId="{1825D5AF-D278-4D9A-A4F5-A1A1D3507636}"/>
          </ac:spMkLst>
        </pc:spChg>
        <pc:spChg chg="add del">
          <ac:chgData name="Tamjid Ahsan" userId="15c1a18861ae33e8" providerId="LiveId" clId="{F65C8AF1-BF7A-4C4A-A5CD-92A826C11E09}" dt="2021-06-20T23:23:04.036" v="88" actId="26606"/>
          <ac:spMkLst>
            <pc:docMk/>
            <pc:sldMk cId="2796319855" sldId="256"/>
            <ac:spMk id="34" creationId="{C1DD1A8A-57D5-4A81-AD04-532B043C5611}"/>
          </ac:spMkLst>
        </pc:spChg>
        <pc:spChg chg="add del">
          <ac:chgData name="Tamjid Ahsan" userId="15c1a18861ae33e8" providerId="LiveId" clId="{F65C8AF1-BF7A-4C4A-A5CD-92A826C11E09}" dt="2021-06-20T23:23:04.036" v="88" actId="26606"/>
          <ac:spMkLst>
            <pc:docMk/>
            <pc:sldMk cId="2796319855" sldId="256"/>
            <ac:spMk id="36" creationId="{007891EC-4501-44ED-A8C8-B11B6DB767AB}"/>
          </ac:spMkLst>
        </pc:spChg>
        <pc:spChg chg="add del">
          <ac:chgData name="Tamjid Ahsan" userId="15c1a18861ae33e8" providerId="LiveId" clId="{F65C8AF1-BF7A-4C4A-A5CD-92A826C11E09}" dt="2021-06-21T00:31:52.520" v="674" actId="26606"/>
          <ac:spMkLst>
            <pc:docMk/>
            <pc:sldMk cId="2796319855" sldId="256"/>
            <ac:spMk id="38" creationId="{F1611BA9-268A-49A6-84F8-FC91536686E4}"/>
          </ac:spMkLst>
        </pc:spChg>
        <pc:spChg chg="add del">
          <ac:chgData name="Tamjid Ahsan" userId="15c1a18861ae33e8" providerId="LiveId" clId="{F65C8AF1-BF7A-4C4A-A5CD-92A826C11E09}" dt="2021-06-21T00:31:52.520" v="674" actId="26606"/>
          <ac:spMkLst>
            <pc:docMk/>
            <pc:sldMk cId="2796319855" sldId="256"/>
            <ac:spMk id="39" creationId="{E20EB187-900F-4AF5-813B-101456D9FD39}"/>
          </ac:spMkLst>
        </pc:spChg>
        <pc:spChg chg="add del">
          <ac:chgData name="Tamjid Ahsan" userId="15c1a18861ae33e8" providerId="LiveId" clId="{F65C8AF1-BF7A-4C4A-A5CD-92A826C11E09}" dt="2021-06-21T00:31:52.520" v="674" actId="26606"/>
          <ac:spMkLst>
            <pc:docMk/>
            <pc:sldMk cId="2796319855" sldId="256"/>
            <ac:spMk id="41" creationId="{1825D5AF-D278-4D9A-A4F5-A1A1D3507636}"/>
          </ac:spMkLst>
        </pc:spChg>
        <pc:spChg chg="add del">
          <ac:chgData name="Tamjid Ahsan" userId="15c1a18861ae33e8" providerId="LiveId" clId="{F65C8AF1-BF7A-4C4A-A5CD-92A826C11E09}" dt="2021-06-21T00:33:57.096" v="697" actId="26606"/>
          <ac:spMkLst>
            <pc:docMk/>
            <pc:sldMk cId="2796319855" sldId="256"/>
            <ac:spMk id="46" creationId="{657F69E0-C4B0-4BEC-A689-4F8D877F05D4}"/>
          </ac:spMkLst>
        </pc:spChg>
        <pc:spChg chg="add del">
          <ac:chgData name="Tamjid Ahsan" userId="15c1a18861ae33e8" providerId="LiveId" clId="{F65C8AF1-BF7A-4C4A-A5CD-92A826C11E09}" dt="2021-06-21T00:33:57.096" v="697" actId="26606"/>
          <ac:spMkLst>
            <pc:docMk/>
            <pc:sldMk cId="2796319855" sldId="256"/>
            <ac:spMk id="48" creationId="{9F6380B4-6A1C-481E-8408-B4E6C75B9B81}"/>
          </ac:spMkLst>
        </pc:spChg>
        <pc:spChg chg="add del">
          <ac:chgData name="Tamjid Ahsan" userId="15c1a18861ae33e8" providerId="LiveId" clId="{F65C8AF1-BF7A-4C4A-A5CD-92A826C11E09}" dt="2021-06-21T00:33:57.096" v="697" actId="26606"/>
          <ac:spMkLst>
            <pc:docMk/>
            <pc:sldMk cId="2796319855" sldId="256"/>
            <ac:spMk id="50" creationId="{9203DE33-2CD4-4CA8-9AF3-37C3B65133B0}"/>
          </ac:spMkLst>
        </pc:spChg>
        <pc:spChg chg="add del">
          <ac:chgData name="Tamjid Ahsan" userId="15c1a18861ae33e8" providerId="LiveId" clId="{F65C8AF1-BF7A-4C4A-A5CD-92A826C11E09}" dt="2021-06-21T00:33:57.096" v="697" actId="26606"/>
          <ac:spMkLst>
            <pc:docMk/>
            <pc:sldMk cId="2796319855" sldId="256"/>
            <ac:spMk id="51" creationId="{0AF57B88-1D4C-41FA-A761-EC1DD10C35CB}"/>
          </ac:spMkLst>
        </pc:spChg>
        <pc:spChg chg="add del">
          <ac:chgData name="Tamjid Ahsan" userId="15c1a18861ae33e8" providerId="LiveId" clId="{F65C8AF1-BF7A-4C4A-A5CD-92A826C11E09}" dt="2021-06-21T00:33:57.096" v="697" actId="26606"/>
          <ac:spMkLst>
            <pc:docMk/>
            <pc:sldMk cId="2796319855" sldId="256"/>
            <ac:spMk id="52" creationId="{D2548F45-5164-4ABB-8212-7F293FDED8D4}"/>
          </ac:spMkLst>
        </pc:spChg>
        <pc:spChg chg="add del">
          <ac:chgData name="Tamjid Ahsan" userId="15c1a18861ae33e8" providerId="LiveId" clId="{F65C8AF1-BF7A-4C4A-A5CD-92A826C11E09}" dt="2021-06-21T00:32:52.864" v="682" actId="26606"/>
          <ac:spMkLst>
            <pc:docMk/>
            <pc:sldMk cId="2796319855" sldId="256"/>
            <ac:spMk id="53" creationId="{8A95209C-5275-4E15-8EA7-7F42980ABF2D}"/>
          </ac:spMkLst>
        </pc:spChg>
        <pc:spChg chg="add del">
          <ac:chgData name="Tamjid Ahsan" userId="15c1a18861ae33e8" providerId="LiveId" clId="{F65C8AF1-BF7A-4C4A-A5CD-92A826C11E09}" dt="2021-06-21T00:32:52.864" v="682" actId="26606"/>
          <ac:spMkLst>
            <pc:docMk/>
            <pc:sldMk cId="2796319855" sldId="256"/>
            <ac:spMk id="55" creationId="{4F2ED431-E304-4FF0-9F4E-032783C9D612}"/>
          </ac:spMkLst>
        </pc:spChg>
        <pc:spChg chg="add del">
          <ac:chgData name="Tamjid Ahsan" userId="15c1a18861ae33e8" providerId="LiveId" clId="{F65C8AF1-BF7A-4C4A-A5CD-92A826C11E09}" dt="2021-06-21T00:32:52.864" v="682" actId="26606"/>
          <ac:spMkLst>
            <pc:docMk/>
            <pc:sldMk cId="2796319855" sldId="256"/>
            <ac:spMk id="57" creationId="{4E87FCFB-2CCE-460D-B3DD-557C8BD1B94A}"/>
          </ac:spMkLst>
        </pc:spChg>
        <pc:spChg chg="add del">
          <ac:chgData name="Tamjid Ahsan" userId="15c1a18861ae33e8" providerId="LiveId" clId="{F65C8AF1-BF7A-4C4A-A5CD-92A826C11E09}" dt="2021-06-21T00:33:57.096" v="697" actId="26606"/>
          <ac:spMkLst>
            <pc:docMk/>
            <pc:sldMk cId="2796319855" sldId="256"/>
            <ac:spMk id="59" creationId="{5E81CCFB-7BEF-4186-86FB-D09450B4D02D}"/>
          </ac:spMkLst>
        </pc:spChg>
        <pc:spChg chg="add del">
          <ac:chgData name="Tamjid Ahsan" userId="15c1a18861ae33e8" providerId="LiveId" clId="{F65C8AF1-BF7A-4C4A-A5CD-92A826C11E09}" dt="2021-06-21T00:33:45.981" v="690" actId="26606"/>
          <ac:spMkLst>
            <pc:docMk/>
            <pc:sldMk cId="2796319855" sldId="256"/>
            <ac:spMk id="64" creationId="{E91DC736-0EF8-4F87-9146-EBF1D2EE4D3D}"/>
          </ac:spMkLst>
        </pc:spChg>
        <pc:spChg chg="add del">
          <ac:chgData name="Tamjid Ahsan" userId="15c1a18861ae33e8" providerId="LiveId" clId="{F65C8AF1-BF7A-4C4A-A5CD-92A826C11E09}" dt="2021-06-21T00:33:45.981" v="690" actId="26606"/>
          <ac:spMkLst>
            <pc:docMk/>
            <pc:sldMk cId="2796319855" sldId="256"/>
            <ac:spMk id="66" creationId="{097CD68E-23E3-4007-8847-CD0944C4F7BE}"/>
          </ac:spMkLst>
        </pc:spChg>
        <pc:spChg chg="add del">
          <ac:chgData name="Tamjid Ahsan" userId="15c1a18861ae33e8" providerId="LiveId" clId="{F65C8AF1-BF7A-4C4A-A5CD-92A826C11E09}" dt="2021-06-21T00:33:45.981" v="690" actId="26606"/>
          <ac:spMkLst>
            <pc:docMk/>
            <pc:sldMk cId="2796319855" sldId="256"/>
            <ac:spMk id="68" creationId="{AF2F604E-43BE-4DC3-B983-E071523364F8}"/>
          </ac:spMkLst>
        </pc:spChg>
        <pc:spChg chg="add del">
          <ac:chgData name="Tamjid Ahsan" userId="15c1a18861ae33e8" providerId="LiveId" clId="{F65C8AF1-BF7A-4C4A-A5CD-92A826C11E09}" dt="2021-06-21T00:33:45.981" v="690" actId="26606"/>
          <ac:spMkLst>
            <pc:docMk/>
            <pc:sldMk cId="2796319855" sldId="256"/>
            <ac:spMk id="70" creationId="{08C9B587-E65E-4B52-B37C-ABEBB6E87928}"/>
          </ac:spMkLst>
        </pc:spChg>
        <pc:picChg chg="add del">
          <ac:chgData name="Tamjid Ahsan" userId="15c1a18861ae33e8" providerId="LiveId" clId="{F65C8AF1-BF7A-4C4A-A5CD-92A826C11E09}" dt="2021-06-20T23:21:24.326" v="68" actId="26606"/>
          <ac:picMkLst>
            <pc:docMk/>
            <pc:sldMk cId="2796319855" sldId="256"/>
            <ac:picMk id="5" creationId="{54A23284-6360-4744-A457-D05541B110AD}"/>
          </ac:picMkLst>
        </pc:picChg>
        <pc:picChg chg="add del">
          <ac:chgData name="Tamjid Ahsan" userId="15c1a18861ae33e8" providerId="LiveId" clId="{F65C8AF1-BF7A-4C4A-A5CD-92A826C11E09}" dt="2021-06-20T23:22:05.318" v="76" actId="26606"/>
          <ac:picMkLst>
            <pc:docMk/>
            <pc:sldMk cId="2796319855" sldId="256"/>
            <ac:picMk id="8" creationId="{760530C9-2CEA-42A6-915C-47818574C35A}"/>
          </ac:picMkLst>
        </pc:picChg>
        <pc:picChg chg="add del mod">
          <ac:chgData name="Tamjid Ahsan" userId="15c1a18861ae33e8" providerId="LiveId" clId="{F65C8AF1-BF7A-4C4A-A5CD-92A826C11E09}" dt="2021-06-20T23:21:30.042" v="72" actId="26606"/>
          <ac:picMkLst>
            <pc:docMk/>
            <pc:sldMk cId="2796319855" sldId="256"/>
            <ac:picMk id="13" creationId="{E21FDE26-9E31-4AE0-BA57-EA1C8E61A782}"/>
          </ac:picMkLst>
        </pc:picChg>
        <pc:picChg chg="add del">
          <ac:chgData name="Tamjid Ahsan" userId="15c1a18861ae33e8" providerId="LiveId" clId="{F65C8AF1-BF7A-4C4A-A5CD-92A826C11E09}" dt="2021-06-20T23:21:37.817" v="74" actId="26606"/>
          <ac:picMkLst>
            <pc:docMk/>
            <pc:sldMk cId="2796319855" sldId="256"/>
            <ac:picMk id="16" creationId="{017DA538-1E4D-4A79-9CC1-EB2D9911F62C}"/>
          </ac:picMkLst>
        </pc:picChg>
        <pc:picChg chg="add del">
          <ac:chgData name="Tamjid Ahsan" userId="15c1a18861ae33e8" providerId="LiveId" clId="{F65C8AF1-BF7A-4C4A-A5CD-92A826C11E09}" dt="2021-06-20T23:22:41.656" v="78" actId="26606"/>
          <ac:picMkLst>
            <pc:docMk/>
            <pc:sldMk cId="2796319855" sldId="256"/>
            <ac:picMk id="19" creationId="{C481CFE3-BCF7-4557-9A53-81DB5044B552}"/>
          </ac:picMkLst>
        </pc:picChg>
        <pc:picChg chg="add del">
          <ac:chgData name="Tamjid Ahsan" userId="15c1a18861ae33e8" providerId="LiveId" clId="{F65C8AF1-BF7A-4C4A-A5CD-92A826C11E09}" dt="2021-06-20T23:22:51.613" v="80" actId="26606"/>
          <ac:picMkLst>
            <pc:docMk/>
            <pc:sldMk cId="2796319855" sldId="256"/>
            <ac:picMk id="23" creationId="{760530C9-2CEA-42A6-915C-47818574C35A}"/>
          </ac:picMkLst>
        </pc:picChg>
        <pc:picChg chg="add del">
          <ac:chgData name="Tamjid Ahsan" userId="15c1a18861ae33e8" providerId="LiveId" clId="{F65C8AF1-BF7A-4C4A-A5CD-92A826C11E09}" dt="2021-06-20T23:22:53.099" v="82" actId="26606"/>
          <ac:picMkLst>
            <pc:docMk/>
            <pc:sldMk cId="2796319855" sldId="256"/>
            <ac:picMk id="27" creationId="{23855E44-9E21-4938-B5E7-0821D1FF1FAC}"/>
          </ac:picMkLst>
        </pc:picChg>
        <pc:picChg chg="add del">
          <ac:chgData name="Tamjid Ahsan" userId="15c1a18861ae33e8" providerId="LiveId" clId="{F65C8AF1-BF7A-4C4A-A5CD-92A826C11E09}" dt="2021-06-20T23:22:59.479" v="84" actId="26606"/>
          <ac:picMkLst>
            <pc:docMk/>
            <pc:sldMk cId="2796319855" sldId="256"/>
            <ac:picMk id="31" creationId="{760530C9-2CEA-42A6-915C-47818574C35A}"/>
          </ac:picMkLst>
        </pc:picChg>
        <pc:picChg chg="add del mod">
          <ac:chgData name="Tamjid Ahsan" userId="15c1a18861ae33e8" providerId="LiveId" clId="{F65C8AF1-BF7A-4C4A-A5CD-92A826C11E09}" dt="2021-06-20T23:23:04.036" v="88" actId="26606"/>
          <ac:picMkLst>
            <pc:docMk/>
            <pc:sldMk cId="2796319855" sldId="256"/>
            <ac:picMk id="35" creationId="{D1A7BF81-0F2A-4828-A866-AF716614D165}"/>
          </ac:picMkLst>
        </pc:picChg>
        <pc:picChg chg="add mod">
          <ac:chgData name="Tamjid Ahsan" userId="15c1a18861ae33e8" providerId="LiveId" clId="{F65C8AF1-BF7A-4C4A-A5CD-92A826C11E09}" dt="2021-06-21T00:33:57.096" v="697" actId="26606"/>
          <ac:picMkLst>
            <pc:docMk/>
            <pc:sldMk cId="2796319855" sldId="256"/>
            <ac:picMk id="40" creationId="{760530C9-2CEA-42A6-915C-47818574C35A}"/>
          </ac:picMkLst>
        </pc:picChg>
      </pc:sldChg>
      <pc:sldChg chg="addSp delSp modSp new mod setBg modNotesTx">
        <pc:chgData name="Tamjid Ahsan" userId="15c1a18861ae33e8" providerId="LiveId" clId="{F65C8AF1-BF7A-4C4A-A5CD-92A826C11E09}" dt="2021-06-21T02:05:34.822" v="2007" actId="14100"/>
        <pc:sldMkLst>
          <pc:docMk/>
          <pc:sldMk cId="3988860682" sldId="257"/>
        </pc:sldMkLst>
        <pc:spChg chg="mod">
          <ac:chgData name="Tamjid Ahsan" userId="15c1a18861ae33e8" providerId="LiveId" clId="{F65C8AF1-BF7A-4C4A-A5CD-92A826C11E09}" dt="2021-06-21T01:54:33.675" v="1586" actId="1076"/>
          <ac:spMkLst>
            <pc:docMk/>
            <pc:sldMk cId="3988860682" sldId="257"/>
            <ac:spMk id="2" creationId="{DBDC5A3F-4180-4F56-AE22-37AAEECFAD26}"/>
          </ac:spMkLst>
        </pc:spChg>
        <pc:spChg chg="mod ord">
          <ac:chgData name="Tamjid Ahsan" userId="15c1a18861ae33e8" providerId="LiveId" clId="{F65C8AF1-BF7A-4C4A-A5CD-92A826C11E09}" dt="2021-06-21T01:54:17.590" v="1584"/>
          <ac:spMkLst>
            <pc:docMk/>
            <pc:sldMk cId="3988860682" sldId="257"/>
            <ac:spMk id="3" creationId="{2AECFA66-734A-4674-A90E-88ED95C190E9}"/>
          </ac:spMkLst>
        </pc:spChg>
        <pc:spChg chg="add del">
          <ac:chgData name="Tamjid Ahsan" userId="15c1a18861ae33e8" providerId="LiveId" clId="{F65C8AF1-BF7A-4C4A-A5CD-92A826C11E09}" dt="2021-06-21T00:30:21.866" v="615" actId="26606"/>
          <ac:spMkLst>
            <pc:docMk/>
            <pc:sldMk cId="3988860682" sldId="257"/>
            <ac:spMk id="7" creationId="{79BB35BC-D5C2-4C8B-A22A-A71E6191913B}"/>
          </ac:spMkLst>
        </pc:spChg>
        <pc:spChg chg="add del">
          <ac:chgData name="Tamjid Ahsan" userId="15c1a18861ae33e8" providerId="LiveId" clId="{F65C8AF1-BF7A-4C4A-A5CD-92A826C11E09}" dt="2021-06-21T00:28:29.192" v="609" actId="26606"/>
          <ac:spMkLst>
            <pc:docMk/>
            <pc:sldMk cId="3988860682" sldId="257"/>
            <ac:spMk id="8" creationId="{DEE2AD96-B495-4E06-9291-B71706F728CB}"/>
          </ac:spMkLst>
        </pc:spChg>
        <pc:spChg chg="add del">
          <ac:chgData name="Tamjid Ahsan" userId="15c1a18861ae33e8" providerId="LiveId" clId="{F65C8AF1-BF7A-4C4A-A5CD-92A826C11E09}" dt="2021-06-21T00:30:23.383" v="617" actId="26606"/>
          <ac:spMkLst>
            <pc:docMk/>
            <pc:sldMk cId="3988860682" sldId="257"/>
            <ac:spMk id="9" creationId="{86C7B4A1-154A-4DF0-AC46-F88D75A2E0FD}"/>
          </ac:spMkLst>
        </pc:spChg>
        <pc:spChg chg="add del">
          <ac:chgData name="Tamjid Ahsan" userId="15c1a18861ae33e8" providerId="LiveId" clId="{F65C8AF1-BF7A-4C4A-A5CD-92A826C11E09}" dt="2021-06-21T00:28:29.192" v="609" actId="26606"/>
          <ac:spMkLst>
            <pc:docMk/>
            <pc:sldMk cId="3988860682" sldId="257"/>
            <ac:spMk id="10" creationId="{53CF6D67-C5A8-4ADD-9E8E-1E38CA1D3166}"/>
          </ac:spMkLst>
        </pc:spChg>
        <pc:spChg chg="add del">
          <ac:chgData name="Tamjid Ahsan" userId="15c1a18861ae33e8" providerId="LiveId" clId="{F65C8AF1-BF7A-4C4A-A5CD-92A826C11E09}" dt="2021-06-21T00:30:25.850" v="619" actId="26606"/>
          <ac:spMkLst>
            <pc:docMk/>
            <pc:sldMk cId="3988860682" sldId="257"/>
            <ac:spMk id="11" creationId="{460B0EFB-53ED-4F35-B05D-F658EA021C65}"/>
          </ac:spMkLst>
        </pc:spChg>
        <pc:spChg chg="add del">
          <ac:chgData name="Tamjid Ahsan" userId="15c1a18861ae33e8" providerId="LiveId" clId="{F65C8AF1-BF7A-4C4A-A5CD-92A826C11E09}" dt="2021-06-21T00:28:29.192" v="609" actId="26606"/>
          <ac:spMkLst>
            <pc:docMk/>
            <pc:sldMk cId="3988860682" sldId="257"/>
            <ac:spMk id="12" creationId="{86909FA0-B515-4681-B7A8-FA281D133B94}"/>
          </ac:spMkLst>
        </pc:spChg>
        <pc:spChg chg="add del">
          <ac:chgData name="Tamjid Ahsan" userId="15c1a18861ae33e8" providerId="LiveId" clId="{F65C8AF1-BF7A-4C4A-A5CD-92A826C11E09}" dt="2021-06-21T00:30:25.850" v="619" actId="26606"/>
          <ac:spMkLst>
            <pc:docMk/>
            <pc:sldMk cId="3988860682" sldId="257"/>
            <ac:spMk id="13" creationId="{835EF3DD-7D43-4A27-8967-A92FD8CC9365}"/>
          </ac:spMkLst>
        </pc:spChg>
        <pc:spChg chg="add del">
          <ac:chgData name="Tamjid Ahsan" userId="15c1a18861ae33e8" providerId="LiveId" clId="{F65C8AF1-BF7A-4C4A-A5CD-92A826C11E09}" dt="2021-06-21T00:28:29.192" v="609" actId="26606"/>
          <ac:spMkLst>
            <pc:docMk/>
            <pc:sldMk cId="3988860682" sldId="257"/>
            <ac:spMk id="14" creationId="{21C9FE86-FCC3-4A31-AA1C-C882262B7FE7}"/>
          </ac:spMkLst>
        </pc:spChg>
        <pc:spChg chg="add del">
          <ac:chgData name="Tamjid Ahsan" userId="15c1a18861ae33e8" providerId="LiveId" clId="{F65C8AF1-BF7A-4C4A-A5CD-92A826C11E09}" dt="2021-06-21T00:30:32.967" v="621" actId="26606"/>
          <ac:spMkLst>
            <pc:docMk/>
            <pc:sldMk cId="3988860682" sldId="257"/>
            <ac:spMk id="15" creationId="{12609869-9E80-471B-A487-A53288E0E791}"/>
          </ac:spMkLst>
        </pc:spChg>
        <pc:spChg chg="add del">
          <ac:chgData name="Tamjid Ahsan" userId="15c1a18861ae33e8" providerId="LiveId" clId="{F65C8AF1-BF7A-4C4A-A5CD-92A826C11E09}" dt="2021-06-21T00:28:29.192" v="609" actId="26606"/>
          <ac:spMkLst>
            <pc:docMk/>
            <pc:sldMk cId="3988860682" sldId="257"/>
            <ac:spMk id="16" creationId="{7D96243B-ECED-4B71-8E06-AE9A285EAD20}"/>
          </ac:spMkLst>
        </pc:spChg>
        <pc:spChg chg="add del">
          <ac:chgData name="Tamjid Ahsan" userId="15c1a18861ae33e8" providerId="LiveId" clId="{F65C8AF1-BF7A-4C4A-A5CD-92A826C11E09}" dt="2021-06-21T00:30:32.967" v="621" actId="26606"/>
          <ac:spMkLst>
            <pc:docMk/>
            <pc:sldMk cId="3988860682" sldId="257"/>
            <ac:spMk id="17" creationId="{7004738A-9D34-43E8-97D2-CA0EED4F8BE0}"/>
          </ac:spMkLst>
        </pc:spChg>
        <pc:spChg chg="add del">
          <ac:chgData name="Tamjid Ahsan" userId="15c1a18861ae33e8" providerId="LiveId" clId="{F65C8AF1-BF7A-4C4A-A5CD-92A826C11E09}" dt="2021-06-21T00:28:29.192" v="609" actId="26606"/>
          <ac:spMkLst>
            <pc:docMk/>
            <pc:sldMk cId="3988860682" sldId="257"/>
            <ac:spMk id="18" creationId="{A09989E4-EFDC-4A90-A633-E0525FB4139E}"/>
          </ac:spMkLst>
        </pc:spChg>
        <pc:spChg chg="add del">
          <ac:chgData name="Tamjid Ahsan" userId="15c1a18861ae33e8" providerId="LiveId" clId="{F65C8AF1-BF7A-4C4A-A5CD-92A826C11E09}" dt="2021-06-21T00:30:32.967" v="621" actId="26606"/>
          <ac:spMkLst>
            <pc:docMk/>
            <pc:sldMk cId="3988860682" sldId="257"/>
            <ac:spMk id="19" creationId="{B8B8D07F-F13E-443E-BA68-2D26672D76B9}"/>
          </ac:spMkLst>
        </pc:spChg>
        <pc:spChg chg="add del">
          <ac:chgData name="Tamjid Ahsan" userId="15c1a18861ae33e8" providerId="LiveId" clId="{F65C8AF1-BF7A-4C4A-A5CD-92A826C11E09}" dt="2021-06-21T00:30:32.967" v="621" actId="26606"/>
          <ac:spMkLst>
            <pc:docMk/>
            <pc:sldMk cId="3988860682" sldId="257"/>
            <ac:spMk id="20" creationId="{2813A4FA-24A5-41ED-A534-3807D1B2F344}"/>
          </ac:spMkLst>
        </pc:spChg>
        <pc:spChg chg="add del">
          <ac:chgData name="Tamjid Ahsan" userId="15c1a18861ae33e8" providerId="LiveId" clId="{F65C8AF1-BF7A-4C4A-A5CD-92A826C11E09}" dt="2021-06-21T00:30:32.967" v="621" actId="26606"/>
          <ac:spMkLst>
            <pc:docMk/>
            <pc:sldMk cId="3988860682" sldId="257"/>
            <ac:spMk id="21" creationId="{C3944F27-CA70-4E84-A51A-E6BF89558979}"/>
          </ac:spMkLst>
        </pc:spChg>
        <pc:spChg chg="add">
          <ac:chgData name="Tamjid Ahsan" userId="15c1a18861ae33e8" providerId="LiveId" clId="{F65C8AF1-BF7A-4C4A-A5CD-92A826C11E09}" dt="2021-06-21T00:30:36.239" v="624" actId="26606"/>
          <ac:spMkLst>
            <pc:docMk/>
            <pc:sldMk cId="3988860682" sldId="257"/>
            <ac:spMk id="25" creationId="{12609869-9E80-471B-A487-A53288E0E791}"/>
          </ac:spMkLst>
        </pc:spChg>
        <pc:spChg chg="add">
          <ac:chgData name="Tamjid Ahsan" userId="15c1a18861ae33e8" providerId="LiveId" clId="{F65C8AF1-BF7A-4C4A-A5CD-92A826C11E09}" dt="2021-06-21T00:30:36.239" v="624" actId="26606"/>
          <ac:spMkLst>
            <pc:docMk/>
            <pc:sldMk cId="3988860682" sldId="257"/>
            <ac:spMk id="26" creationId="{7004738A-9D34-43E8-97D2-CA0EED4F8BE0}"/>
          </ac:spMkLst>
        </pc:spChg>
        <pc:spChg chg="add">
          <ac:chgData name="Tamjid Ahsan" userId="15c1a18861ae33e8" providerId="LiveId" clId="{F65C8AF1-BF7A-4C4A-A5CD-92A826C11E09}" dt="2021-06-21T00:30:36.239" v="624" actId="26606"/>
          <ac:spMkLst>
            <pc:docMk/>
            <pc:sldMk cId="3988860682" sldId="257"/>
            <ac:spMk id="27" creationId="{B8B8D07F-F13E-443E-BA68-2D26672D76B9}"/>
          </ac:spMkLst>
        </pc:spChg>
        <pc:spChg chg="add">
          <ac:chgData name="Tamjid Ahsan" userId="15c1a18861ae33e8" providerId="LiveId" clId="{F65C8AF1-BF7A-4C4A-A5CD-92A826C11E09}" dt="2021-06-21T00:30:36.239" v="624" actId="26606"/>
          <ac:spMkLst>
            <pc:docMk/>
            <pc:sldMk cId="3988860682" sldId="257"/>
            <ac:spMk id="28" creationId="{2813A4FA-24A5-41ED-A534-3807D1B2F344}"/>
          </ac:spMkLst>
        </pc:spChg>
        <pc:spChg chg="add">
          <ac:chgData name="Tamjid Ahsan" userId="15c1a18861ae33e8" providerId="LiveId" clId="{F65C8AF1-BF7A-4C4A-A5CD-92A826C11E09}" dt="2021-06-21T00:30:36.239" v="624" actId="26606"/>
          <ac:spMkLst>
            <pc:docMk/>
            <pc:sldMk cId="3988860682" sldId="257"/>
            <ac:spMk id="29" creationId="{C3944F27-CA70-4E84-A51A-E6BF89558979}"/>
          </ac:spMkLst>
        </pc:spChg>
        <pc:picChg chg="add del">
          <ac:chgData name="Tamjid Ahsan" userId="15c1a18861ae33e8" providerId="LiveId" clId="{F65C8AF1-BF7A-4C4A-A5CD-92A826C11E09}" dt="2021-06-21T00:29:23.725" v="611"/>
          <ac:picMkLst>
            <pc:docMk/>
            <pc:sldMk cId="3988860682" sldId="257"/>
            <ac:picMk id="4" creationId="{055C3352-FDB2-4D0A-B9C7-89F4658C5377}"/>
          </ac:picMkLst>
        </pc:picChg>
        <pc:picChg chg="add mod ord">
          <ac:chgData name="Tamjid Ahsan" userId="15c1a18861ae33e8" providerId="LiveId" clId="{F65C8AF1-BF7A-4C4A-A5CD-92A826C11E09}" dt="2021-06-21T00:31:16.952" v="673" actId="29295"/>
          <ac:picMkLst>
            <pc:docMk/>
            <pc:sldMk cId="3988860682" sldId="257"/>
            <ac:picMk id="5" creationId="{ACD5250E-C8BB-4B27-A271-539766671645}"/>
          </ac:picMkLst>
        </pc:picChg>
        <pc:cxnChg chg="add mod">
          <ac:chgData name="Tamjid Ahsan" userId="15c1a18861ae33e8" providerId="LiveId" clId="{F65C8AF1-BF7A-4C4A-A5CD-92A826C11E09}" dt="2021-06-21T02:05:34.822" v="2007" actId="14100"/>
          <ac:cxnSpMkLst>
            <pc:docMk/>
            <pc:sldMk cId="3988860682" sldId="257"/>
            <ac:cxnSpMk id="22" creationId="{700C27B0-BFBB-484C-A2D6-F5DE03BA464F}"/>
          </ac:cxnSpMkLst>
        </pc:cxnChg>
        <pc:cxnChg chg="add del">
          <ac:chgData name="Tamjid Ahsan" userId="15c1a18861ae33e8" providerId="LiveId" clId="{F65C8AF1-BF7A-4C4A-A5CD-92A826C11E09}" dt="2021-06-21T00:30:36.231" v="623" actId="26606"/>
          <ac:cxnSpMkLst>
            <pc:docMk/>
            <pc:sldMk cId="3988860682" sldId="257"/>
            <ac:cxnSpMk id="23" creationId="{A7F400EE-A8A5-48AF-B4D6-291B52C6F0B0}"/>
          </ac:cxnSpMkLst>
        </pc:cxnChg>
      </pc:sldChg>
      <pc:sldChg chg="addSp modSp new mod setBg">
        <pc:chgData name="Tamjid Ahsan" userId="15c1a18861ae33e8" providerId="LiveId" clId="{F65C8AF1-BF7A-4C4A-A5CD-92A826C11E09}" dt="2021-06-21T01:56:20.288" v="1601" actId="404"/>
        <pc:sldMkLst>
          <pc:docMk/>
          <pc:sldMk cId="2341824175" sldId="258"/>
        </pc:sldMkLst>
        <pc:spChg chg="mod">
          <ac:chgData name="Tamjid Ahsan" userId="15c1a18861ae33e8" providerId="LiveId" clId="{F65C8AF1-BF7A-4C4A-A5CD-92A826C11E09}" dt="2021-06-21T01:29:10.123" v="1305" actId="242"/>
          <ac:spMkLst>
            <pc:docMk/>
            <pc:sldMk cId="2341824175" sldId="258"/>
            <ac:spMk id="2" creationId="{E5E04105-6C74-4B81-B466-C39A66E6399D}"/>
          </ac:spMkLst>
        </pc:spChg>
        <pc:spChg chg="mod">
          <ac:chgData name="Tamjid Ahsan" userId="15c1a18861ae33e8" providerId="LiveId" clId="{F65C8AF1-BF7A-4C4A-A5CD-92A826C11E09}" dt="2021-06-21T01:56:20.288" v="1601" actId="404"/>
          <ac:spMkLst>
            <pc:docMk/>
            <pc:sldMk cId="2341824175" sldId="258"/>
            <ac:spMk id="3" creationId="{0CED1052-5520-4BA2-B7A1-3216BBEC57E2}"/>
          </ac:spMkLst>
        </pc:spChg>
        <pc:spChg chg="add">
          <ac:chgData name="Tamjid Ahsan" userId="15c1a18861ae33e8" providerId="LiveId" clId="{F65C8AF1-BF7A-4C4A-A5CD-92A826C11E09}" dt="2021-06-21T00:28:14.299" v="607" actId="26606"/>
          <ac:spMkLst>
            <pc:docMk/>
            <pc:sldMk cId="2341824175" sldId="258"/>
            <ac:spMk id="8" creationId="{DEE2AD96-B495-4E06-9291-B71706F728CB}"/>
          </ac:spMkLst>
        </pc:spChg>
        <pc:spChg chg="add">
          <ac:chgData name="Tamjid Ahsan" userId="15c1a18861ae33e8" providerId="LiveId" clId="{F65C8AF1-BF7A-4C4A-A5CD-92A826C11E09}" dt="2021-06-21T00:28:14.299" v="607" actId="26606"/>
          <ac:spMkLst>
            <pc:docMk/>
            <pc:sldMk cId="2341824175" sldId="258"/>
            <ac:spMk id="10" creationId="{53CF6D67-C5A8-4ADD-9E8E-1E38CA1D3166}"/>
          </ac:spMkLst>
        </pc:spChg>
        <pc:spChg chg="add">
          <ac:chgData name="Tamjid Ahsan" userId="15c1a18861ae33e8" providerId="LiveId" clId="{F65C8AF1-BF7A-4C4A-A5CD-92A826C11E09}" dt="2021-06-21T00:28:14.299" v="607" actId="26606"/>
          <ac:spMkLst>
            <pc:docMk/>
            <pc:sldMk cId="2341824175" sldId="258"/>
            <ac:spMk id="12" creationId="{86909FA0-B515-4681-B7A8-FA281D133B94}"/>
          </ac:spMkLst>
        </pc:spChg>
        <pc:spChg chg="add">
          <ac:chgData name="Tamjid Ahsan" userId="15c1a18861ae33e8" providerId="LiveId" clId="{F65C8AF1-BF7A-4C4A-A5CD-92A826C11E09}" dt="2021-06-21T00:28:14.299" v="607" actId="26606"/>
          <ac:spMkLst>
            <pc:docMk/>
            <pc:sldMk cId="2341824175" sldId="258"/>
            <ac:spMk id="14" creationId="{21C9FE86-FCC3-4A31-AA1C-C882262B7FE7}"/>
          </ac:spMkLst>
        </pc:spChg>
        <pc:spChg chg="add">
          <ac:chgData name="Tamjid Ahsan" userId="15c1a18861ae33e8" providerId="LiveId" clId="{F65C8AF1-BF7A-4C4A-A5CD-92A826C11E09}" dt="2021-06-21T00:28:14.299" v="607" actId="26606"/>
          <ac:spMkLst>
            <pc:docMk/>
            <pc:sldMk cId="2341824175" sldId="258"/>
            <ac:spMk id="16" creationId="{7D96243B-ECED-4B71-8E06-AE9A285EAD20}"/>
          </ac:spMkLst>
        </pc:spChg>
        <pc:spChg chg="add">
          <ac:chgData name="Tamjid Ahsan" userId="15c1a18861ae33e8" providerId="LiveId" clId="{F65C8AF1-BF7A-4C4A-A5CD-92A826C11E09}" dt="2021-06-21T00:28:14.299" v="607" actId="26606"/>
          <ac:spMkLst>
            <pc:docMk/>
            <pc:sldMk cId="2341824175" sldId="258"/>
            <ac:spMk id="18" creationId="{A09989E4-EFDC-4A90-A633-E0525FB4139E}"/>
          </ac:spMkLst>
        </pc:spChg>
      </pc:sldChg>
      <pc:sldChg chg="addSp delSp modSp new mod setBg">
        <pc:chgData name="Tamjid Ahsan" userId="15c1a18861ae33e8" providerId="LiveId" clId="{F65C8AF1-BF7A-4C4A-A5CD-92A826C11E09}" dt="2021-06-21T02:27:29.517" v="2449" actId="20577"/>
        <pc:sldMkLst>
          <pc:docMk/>
          <pc:sldMk cId="835352730" sldId="259"/>
        </pc:sldMkLst>
        <pc:spChg chg="mod">
          <ac:chgData name="Tamjid Ahsan" userId="15c1a18861ae33e8" providerId="LiveId" clId="{F65C8AF1-BF7A-4C4A-A5CD-92A826C11E09}" dt="2021-06-21T00:35:49.382" v="728"/>
          <ac:spMkLst>
            <pc:docMk/>
            <pc:sldMk cId="835352730" sldId="259"/>
            <ac:spMk id="2" creationId="{92BECB46-BB75-42AF-9022-D43F0980732F}"/>
          </ac:spMkLst>
        </pc:spChg>
        <pc:spChg chg="mod">
          <ac:chgData name="Tamjid Ahsan" userId="15c1a18861ae33e8" providerId="LiveId" clId="{F65C8AF1-BF7A-4C4A-A5CD-92A826C11E09}" dt="2021-06-21T02:27:29.517" v="2449" actId="20577"/>
          <ac:spMkLst>
            <pc:docMk/>
            <pc:sldMk cId="835352730" sldId="259"/>
            <ac:spMk id="3" creationId="{D12B80E6-1DC9-445C-8E83-B40F49DD73A3}"/>
          </ac:spMkLst>
        </pc:spChg>
        <pc:spChg chg="add del">
          <ac:chgData name="Tamjid Ahsan" userId="15c1a18861ae33e8" providerId="LiveId" clId="{F65C8AF1-BF7A-4C4A-A5CD-92A826C11E09}" dt="2021-06-21T00:27:56.469" v="601" actId="26606"/>
          <ac:spMkLst>
            <pc:docMk/>
            <pc:sldMk cId="835352730" sldId="259"/>
            <ac:spMk id="8" creationId="{C9A36457-A5F4-4103-A443-02581C09185B}"/>
          </ac:spMkLst>
        </pc:spChg>
        <pc:spChg chg="add del">
          <ac:chgData name="Tamjid Ahsan" userId="15c1a18861ae33e8" providerId="LiveId" clId="{F65C8AF1-BF7A-4C4A-A5CD-92A826C11E09}" dt="2021-06-21T00:27:56.469" v="601" actId="26606"/>
          <ac:spMkLst>
            <pc:docMk/>
            <pc:sldMk cId="835352730" sldId="259"/>
            <ac:spMk id="10" creationId="{DC5FB7E8-B636-40FA-BE8D-48145C0F5C57}"/>
          </ac:spMkLst>
        </pc:spChg>
        <pc:spChg chg="add del">
          <ac:chgData name="Tamjid Ahsan" userId="15c1a18861ae33e8" providerId="LiveId" clId="{F65C8AF1-BF7A-4C4A-A5CD-92A826C11E09}" dt="2021-06-21T00:27:56.469" v="601" actId="26606"/>
          <ac:spMkLst>
            <pc:docMk/>
            <pc:sldMk cId="835352730" sldId="259"/>
            <ac:spMk id="12" creationId="{142DCE2C-2863-46FA-9BE7-24365A24D9BA}"/>
          </ac:spMkLst>
        </pc:spChg>
        <pc:spChg chg="add del">
          <ac:chgData name="Tamjid Ahsan" userId="15c1a18861ae33e8" providerId="LiveId" clId="{F65C8AF1-BF7A-4C4A-A5CD-92A826C11E09}" dt="2021-06-21T00:28:03.040" v="603" actId="26606"/>
          <ac:spMkLst>
            <pc:docMk/>
            <pc:sldMk cId="835352730" sldId="259"/>
            <ac:spMk id="14" creationId="{375E0459-6403-40CD-989D-56A4407CA12E}"/>
          </ac:spMkLst>
        </pc:spChg>
        <pc:spChg chg="add del">
          <ac:chgData name="Tamjid Ahsan" userId="15c1a18861ae33e8" providerId="LiveId" clId="{F65C8AF1-BF7A-4C4A-A5CD-92A826C11E09}" dt="2021-06-21T00:28:03.040" v="603" actId="26606"/>
          <ac:spMkLst>
            <pc:docMk/>
            <pc:sldMk cId="835352730" sldId="259"/>
            <ac:spMk id="15" creationId="{1B15ED52-F352-441B-82BF-E0EA34836D08}"/>
          </ac:spMkLst>
        </pc:spChg>
        <pc:spChg chg="add del">
          <ac:chgData name="Tamjid Ahsan" userId="15c1a18861ae33e8" providerId="LiveId" clId="{F65C8AF1-BF7A-4C4A-A5CD-92A826C11E09}" dt="2021-06-21T00:28:03.040" v="603" actId="26606"/>
          <ac:spMkLst>
            <pc:docMk/>
            <pc:sldMk cId="835352730" sldId="259"/>
            <ac:spMk id="16" creationId="{53E5B1A8-3AC9-4BD1-9BBC-78CA94F2D1BA}"/>
          </ac:spMkLst>
        </pc:spChg>
        <pc:spChg chg="add del">
          <ac:chgData name="Tamjid Ahsan" userId="15c1a18861ae33e8" providerId="LiveId" clId="{F65C8AF1-BF7A-4C4A-A5CD-92A826C11E09}" dt="2021-06-21T00:28:03.040" v="603" actId="26606"/>
          <ac:spMkLst>
            <pc:docMk/>
            <pc:sldMk cId="835352730" sldId="259"/>
            <ac:spMk id="17" creationId="{3B2E3793-BFE6-45A2-9B7B-E18844431C99}"/>
          </ac:spMkLst>
        </pc:spChg>
        <pc:spChg chg="add del">
          <ac:chgData name="Tamjid Ahsan" userId="15c1a18861ae33e8" providerId="LiveId" clId="{F65C8AF1-BF7A-4C4A-A5CD-92A826C11E09}" dt="2021-06-21T00:28:03.040" v="603" actId="26606"/>
          <ac:spMkLst>
            <pc:docMk/>
            <pc:sldMk cId="835352730" sldId="259"/>
            <ac:spMk id="18" creationId="{BC4C4868-CB8F-4AF9-9CDB-8108F2C19B67}"/>
          </ac:spMkLst>
        </pc:spChg>
        <pc:spChg chg="add del">
          <ac:chgData name="Tamjid Ahsan" userId="15c1a18861ae33e8" providerId="LiveId" clId="{F65C8AF1-BF7A-4C4A-A5CD-92A826C11E09}" dt="2021-06-21T00:28:04.318" v="605" actId="26606"/>
          <ac:spMkLst>
            <pc:docMk/>
            <pc:sldMk cId="835352730" sldId="259"/>
            <ac:spMk id="20" creationId="{C9A36457-A5F4-4103-A443-02581C09185B}"/>
          </ac:spMkLst>
        </pc:spChg>
        <pc:spChg chg="add del">
          <ac:chgData name="Tamjid Ahsan" userId="15c1a18861ae33e8" providerId="LiveId" clId="{F65C8AF1-BF7A-4C4A-A5CD-92A826C11E09}" dt="2021-06-21T00:28:04.318" v="605" actId="26606"/>
          <ac:spMkLst>
            <pc:docMk/>
            <pc:sldMk cId="835352730" sldId="259"/>
            <ac:spMk id="21" creationId="{DC5FB7E8-B636-40FA-BE8D-48145C0F5C57}"/>
          </ac:spMkLst>
        </pc:spChg>
        <pc:spChg chg="add del">
          <ac:chgData name="Tamjid Ahsan" userId="15c1a18861ae33e8" providerId="LiveId" clId="{F65C8AF1-BF7A-4C4A-A5CD-92A826C11E09}" dt="2021-06-21T00:28:04.318" v="605" actId="26606"/>
          <ac:spMkLst>
            <pc:docMk/>
            <pc:sldMk cId="835352730" sldId="259"/>
            <ac:spMk id="22" creationId="{142DCE2C-2863-46FA-9BE7-24365A24D9BA}"/>
          </ac:spMkLst>
        </pc:spChg>
        <pc:spChg chg="add">
          <ac:chgData name="Tamjid Ahsan" userId="15c1a18861ae33e8" providerId="LiveId" clId="{F65C8AF1-BF7A-4C4A-A5CD-92A826C11E09}" dt="2021-06-21T00:28:04.327" v="606" actId="26606"/>
          <ac:spMkLst>
            <pc:docMk/>
            <pc:sldMk cId="835352730" sldId="259"/>
            <ac:spMk id="24" creationId="{1B15ED52-F352-441B-82BF-E0EA34836D08}"/>
          </ac:spMkLst>
        </pc:spChg>
        <pc:spChg chg="add">
          <ac:chgData name="Tamjid Ahsan" userId="15c1a18861ae33e8" providerId="LiveId" clId="{F65C8AF1-BF7A-4C4A-A5CD-92A826C11E09}" dt="2021-06-21T00:28:04.327" v="606" actId="26606"/>
          <ac:spMkLst>
            <pc:docMk/>
            <pc:sldMk cId="835352730" sldId="259"/>
            <ac:spMk id="25" creationId="{3B2E3793-BFE6-45A2-9B7B-E18844431C99}"/>
          </ac:spMkLst>
        </pc:spChg>
        <pc:spChg chg="add">
          <ac:chgData name="Tamjid Ahsan" userId="15c1a18861ae33e8" providerId="LiveId" clId="{F65C8AF1-BF7A-4C4A-A5CD-92A826C11E09}" dt="2021-06-21T00:28:04.327" v="606" actId="26606"/>
          <ac:spMkLst>
            <pc:docMk/>
            <pc:sldMk cId="835352730" sldId="259"/>
            <ac:spMk id="26" creationId="{BC4C4868-CB8F-4AF9-9CDB-8108F2C19B67}"/>
          </ac:spMkLst>
        </pc:spChg>
        <pc:spChg chg="add">
          <ac:chgData name="Tamjid Ahsan" userId="15c1a18861ae33e8" providerId="LiveId" clId="{F65C8AF1-BF7A-4C4A-A5CD-92A826C11E09}" dt="2021-06-21T00:28:04.327" v="606" actId="26606"/>
          <ac:spMkLst>
            <pc:docMk/>
            <pc:sldMk cId="835352730" sldId="259"/>
            <ac:spMk id="27" creationId="{375E0459-6403-40CD-989D-56A4407CA12E}"/>
          </ac:spMkLst>
        </pc:spChg>
        <pc:spChg chg="add">
          <ac:chgData name="Tamjid Ahsan" userId="15c1a18861ae33e8" providerId="LiveId" clId="{F65C8AF1-BF7A-4C4A-A5CD-92A826C11E09}" dt="2021-06-21T00:28:04.327" v="606" actId="26606"/>
          <ac:spMkLst>
            <pc:docMk/>
            <pc:sldMk cId="835352730" sldId="259"/>
            <ac:spMk id="28" creationId="{53E5B1A8-3AC9-4BD1-9BBC-78CA94F2D1BA}"/>
          </ac:spMkLst>
        </pc:spChg>
      </pc:sldChg>
      <pc:sldChg chg="addSp delSp modSp new mod setBg">
        <pc:chgData name="Tamjid Ahsan" userId="15c1a18861ae33e8" providerId="LiveId" clId="{F65C8AF1-BF7A-4C4A-A5CD-92A826C11E09}" dt="2021-06-21T02:06:30.937" v="2020" actId="20577"/>
        <pc:sldMkLst>
          <pc:docMk/>
          <pc:sldMk cId="1497359190" sldId="260"/>
        </pc:sldMkLst>
        <pc:spChg chg="mod">
          <ac:chgData name="Tamjid Ahsan" userId="15c1a18861ae33e8" providerId="LiveId" clId="{F65C8AF1-BF7A-4C4A-A5CD-92A826C11E09}" dt="2021-06-21T01:00:55.778" v="1014" actId="1076"/>
          <ac:spMkLst>
            <pc:docMk/>
            <pc:sldMk cId="1497359190" sldId="260"/>
            <ac:spMk id="2" creationId="{B390350D-5DF5-47C0-AFF2-B43378D8552B}"/>
          </ac:spMkLst>
        </pc:spChg>
        <pc:spChg chg="del mod">
          <ac:chgData name="Tamjid Ahsan" userId="15c1a18861ae33e8" providerId="LiveId" clId="{F65C8AF1-BF7A-4C4A-A5CD-92A826C11E09}" dt="2021-06-20T23:32:41.711" v="278"/>
          <ac:spMkLst>
            <pc:docMk/>
            <pc:sldMk cId="1497359190" sldId="260"/>
            <ac:spMk id="3" creationId="{41E37D30-9E0F-4D5F-AB45-FCDFDA74BBC4}"/>
          </ac:spMkLst>
        </pc:spChg>
        <pc:spChg chg="add mod">
          <ac:chgData name="Tamjid Ahsan" userId="15c1a18861ae33e8" providerId="LiveId" clId="{F65C8AF1-BF7A-4C4A-A5CD-92A826C11E09}" dt="2021-06-21T02:06:30.937" v="2020" actId="20577"/>
          <ac:spMkLst>
            <pc:docMk/>
            <pc:sldMk cId="1497359190" sldId="260"/>
            <ac:spMk id="10" creationId="{677D36B8-A067-4CDF-B851-F27A5DF0FC77}"/>
          </ac:spMkLst>
        </pc:spChg>
        <pc:spChg chg="add del">
          <ac:chgData name="Tamjid Ahsan" userId="15c1a18861ae33e8" providerId="LiveId" clId="{F65C8AF1-BF7A-4C4A-A5CD-92A826C11E09}" dt="2021-06-20T23:41:07.849" v="291"/>
          <ac:spMkLst>
            <pc:docMk/>
            <pc:sldMk cId="1497359190" sldId="260"/>
            <ac:spMk id="11" creationId="{7E5C30C8-9A0A-406F-B22C-1E51946D790C}"/>
          </ac:spMkLst>
        </pc:spChg>
        <pc:spChg chg="add del">
          <ac:chgData name="Tamjid Ahsan" userId="15c1a18861ae33e8" providerId="LiveId" clId="{F65C8AF1-BF7A-4C4A-A5CD-92A826C11E09}" dt="2021-06-20T23:41:42.869" v="302" actId="26606"/>
          <ac:spMkLst>
            <pc:docMk/>
            <pc:sldMk cId="1497359190" sldId="260"/>
            <ac:spMk id="14" creationId="{2B566528-1B12-4246-9431-5C2D7D081168}"/>
          </ac:spMkLst>
        </pc:spChg>
        <pc:spChg chg="add del">
          <ac:chgData name="Tamjid Ahsan" userId="15c1a18861ae33e8" providerId="LiveId" clId="{F65C8AF1-BF7A-4C4A-A5CD-92A826C11E09}" dt="2021-06-20T23:41:37.215" v="295" actId="26606"/>
          <ac:spMkLst>
            <pc:docMk/>
            <pc:sldMk cId="1497359190" sldId="260"/>
            <ac:spMk id="26" creationId="{04E2646D-EA9B-445F-BF5A-ED8D8649D279}"/>
          </ac:spMkLst>
        </pc:spChg>
        <pc:spChg chg="add">
          <ac:chgData name="Tamjid Ahsan" userId="15c1a18861ae33e8" providerId="LiveId" clId="{F65C8AF1-BF7A-4C4A-A5CD-92A826C11E09}" dt="2021-06-20T23:41:42.869" v="302" actId="26606"/>
          <ac:spMkLst>
            <pc:docMk/>
            <pc:sldMk cId="1497359190" sldId="260"/>
            <ac:spMk id="27" creationId="{8F3AC08E-B674-4E52-831A-08E1CF55E1D4}"/>
          </ac:spMkLst>
        </pc:spChg>
        <pc:spChg chg="add del">
          <ac:chgData name="Tamjid Ahsan" userId="15c1a18861ae33e8" providerId="LiveId" clId="{F65C8AF1-BF7A-4C4A-A5CD-92A826C11E09}" dt="2021-06-20T23:41:37.215" v="295" actId="26606"/>
          <ac:spMkLst>
            <pc:docMk/>
            <pc:sldMk cId="1497359190" sldId="260"/>
            <ac:spMk id="29" creationId="{799A8B4F-0FED-46C0-9186-5A8E116D8744}"/>
          </ac:spMkLst>
        </pc:spChg>
        <pc:spChg chg="add del">
          <ac:chgData name="Tamjid Ahsan" userId="15c1a18861ae33e8" providerId="LiveId" clId="{F65C8AF1-BF7A-4C4A-A5CD-92A826C11E09}" dt="2021-06-20T23:41:37.215" v="295" actId="26606"/>
          <ac:spMkLst>
            <pc:docMk/>
            <pc:sldMk cId="1497359190" sldId="260"/>
            <ac:spMk id="33" creationId="{38A69B74-22E3-47CC-823F-18BE7930C814}"/>
          </ac:spMkLst>
        </pc:spChg>
        <pc:spChg chg="add del">
          <ac:chgData name="Tamjid Ahsan" userId="15c1a18861ae33e8" providerId="LiveId" clId="{F65C8AF1-BF7A-4C4A-A5CD-92A826C11E09}" dt="2021-06-20T23:41:37.215" v="295" actId="26606"/>
          <ac:spMkLst>
            <pc:docMk/>
            <pc:sldMk cId="1497359190" sldId="260"/>
            <ac:spMk id="35" creationId="{1778637B-5DB8-4A75-B2E6-FC2B1BB9A7DB}"/>
          </ac:spMkLst>
        </pc:spChg>
        <pc:spChg chg="add del">
          <ac:chgData name="Tamjid Ahsan" userId="15c1a18861ae33e8" providerId="LiveId" clId="{F65C8AF1-BF7A-4C4A-A5CD-92A826C11E09}" dt="2021-06-20T23:41:37.215" v="295" actId="26606"/>
          <ac:spMkLst>
            <pc:docMk/>
            <pc:sldMk cId="1497359190" sldId="260"/>
            <ac:spMk id="37" creationId="{0035A30C-45F3-4EFB-B2E8-6E2A11843D39}"/>
          </ac:spMkLst>
        </pc:spChg>
        <pc:spChg chg="add del">
          <ac:chgData name="Tamjid Ahsan" userId="15c1a18861ae33e8" providerId="LiveId" clId="{F65C8AF1-BF7A-4C4A-A5CD-92A826C11E09}" dt="2021-06-20T23:41:38.846" v="297" actId="26606"/>
          <ac:spMkLst>
            <pc:docMk/>
            <pc:sldMk cId="1497359190" sldId="260"/>
            <ac:spMk id="39" creationId="{05CC4153-3F0D-4F4C-8F12-E8FC3FA40AEE}"/>
          </ac:spMkLst>
        </pc:spChg>
        <pc:spChg chg="add del">
          <ac:chgData name="Tamjid Ahsan" userId="15c1a18861ae33e8" providerId="LiveId" clId="{F65C8AF1-BF7A-4C4A-A5CD-92A826C11E09}" dt="2021-06-20T23:41:38.846" v="297" actId="26606"/>
          <ac:spMkLst>
            <pc:docMk/>
            <pc:sldMk cId="1497359190" sldId="260"/>
            <ac:spMk id="40" creationId="{6166C6D1-23AC-49C4-BA07-238E4E9F8CEB}"/>
          </ac:spMkLst>
        </pc:spChg>
        <pc:spChg chg="add del">
          <ac:chgData name="Tamjid Ahsan" userId="15c1a18861ae33e8" providerId="LiveId" clId="{F65C8AF1-BF7A-4C4A-A5CD-92A826C11E09}" dt="2021-06-20T23:41:38.846" v="297" actId="26606"/>
          <ac:spMkLst>
            <pc:docMk/>
            <pc:sldMk cId="1497359190" sldId="260"/>
            <ac:spMk id="41" creationId="{1C091803-41C2-48E0-9228-5148460C7479}"/>
          </ac:spMkLst>
        </pc:spChg>
        <pc:spChg chg="add del">
          <ac:chgData name="Tamjid Ahsan" userId="15c1a18861ae33e8" providerId="LiveId" clId="{F65C8AF1-BF7A-4C4A-A5CD-92A826C11E09}" dt="2021-06-20T23:41:38.846" v="297" actId="26606"/>
          <ac:spMkLst>
            <pc:docMk/>
            <pc:sldMk cId="1497359190" sldId="260"/>
            <ac:spMk id="42" creationId="{0E98CA4A-BC31-44EA-9551-C82510A39B98}"/>
          </ac:spMkLst>
        </pc:spChg>
        <pc:spChg chg="add del">
          <ac:chgData name="Tamjid Ahsan" userId="15c1a18861ae33e8" providerId="LiveId" clId="{F65C8AF1-BF7A-4C4A-A5CD-92A826C11E09}" dt="2021-06-20T23:41:38.846" v="297" actId="26606"/>
          <ac:spMkLst>
            <pc:docMk/>
            <pc:sldMk cId="1497359190" sldId="260"/>
            <ac:spMk id="43" creationId="{CD97A9F3-23E4-4B8E-BD38-8C08AA69FF91}"/>
          </ac:spMkLst>
        </pc:spChg>
        <pc:spChg chg="add del">
          <ac:chgData name="Tamjid Ahsan" userId="15c1a18861ae33e8" providerId="LiveId" clId="{F65C8AF1-BF7A-4C4A-A5CD-92A826C11E09}" dt="2021-06-20T23:41:38.846" v="297" actId="26606"/>
          <ac:spMkLst>
            <pc:docMk/>
            <pc:sldMk cId="1497359190" sldId="260"/>
            <ac:spMk id="44" creationId="{D39A73BA-713C-4649-8A2F-834D01751E9D}"/>
          </ac:spMkLst>
        </pc:spChg>
        <pc:spChg chg="add del">
          <ac:chgData name="Tamjid Ahsan" userId="15c1a18861ae33e8" providerId="LiveId" clId="{F65C8AF1-BF7A-4C4A-A5CD-92A826C11E09}" dt="2021-06-20T23:41:38.846" v="297" actId="26606"/>
          <ac:spMkLst>
            <pc:docMk/>
            <pc:sldMk cId="1497359190" sldId="260"/>
            <ac:spMk id="45" creationId="{DD63F128-A717-47EC-A567-0ACD2DBC604E}"/>
          </ac:spMkLst>
        </pc:spChg>
        <pc:spChg chg="add del">
          <ac:chgData name="Tamjid Ahsan" userId="15c1a18861ae33e8" providerId="LiveId" clId="{F65C8AF1-BF7A-4C4A-A5CD-92A826C11E09}" dt="2021-06-20T23:41:40.229" v="299" actId="26606"/>
          <ac:spMkLst>
            <pc:docMk/>
            <pc:sldMk cId="1497359190" sldId="260"/>
            <ac:spMk id="47" creationId="{6166C6D1-23AC-49C4-BA07-238E4E9F8CEB}"/>
          </ac:spMkLst>
        </pc:spChg>
        <pc:spChg chg="add del">
          <ac:chgData name="Tamjid Ahsan" userId="15c1a18861ae33e8" providerId="LiveId" clId="{F65C8AF1-BF7A-4C4A-A5CD-92A826C11E09}" dt="2021-06-20T23:41:40.229" v="299" actId="26606"/>
          <ac:spMkLst>
            <pc:docMk/>
            <pc:sldMk cId="1497359190" sldId="260"/>
            <ac:spMk id="48" creationId="{CD97A9F3-23E4-4B8E-BD38-8C08AA69FF91}"/>
          </ac:spMkLst>
        </pc:spChg>
        <pc:spChg chg="add del">
          <ac:chgData name="Tamjid Ahsan" userId="15c1a18861ae33e8" providerId="LiveId" clId="{F65C8AF1-BF7A-4C4A-A5CD-92A826C11E09}" dt="2021-06-20T23:41:40.229" v="299" actId="26606"/>
          <ac:spMkLst>
            <pc:docMk/>
            <pc:sldMk cId="1497359190" sldId="260"/>
            <ac:spMk id="49" creationId="{D39A73BA-713C-4649-8A2F-834D01751E9D}"/>
          </ac:spMkLst>
        </pc:spChg>
        <pc:spChg chg="add del">
          <ac:chgData name="Tamjid Ahsan" userId="15c1a18861ae33e8" providerId="LiveId" clId="{F65C8AF1-BF7A-4C4A-A5CD-92A826C11E09}" dt="2021-06-20T23:41:40.229" v="299" actId="26606"/>
          <ac:spMkLst>
            <pc:docMk/>
            <pc:sldMk cId="1497359190" sldId="260"/>
            <ac:spMk id="50" creationId="{DD63F128-A717-47EC-A567-0ACD2DBC604E}"/>
          </ac:spMkLst>
        </pc:spChg>
        <pc:spChg chg="add del">
          <ac:chgData name="Tamjid Ahsan" userId="15c1a18861ae33e8" providerId="LiveId" clId="{F65C8AF1-BF7A-4C4A-A5CD-92A826C11E09}" dt="2021-06-20T23:41:40.229" v="299" actId="26606"/>
          <ac:spMkLst>
            <pc:docMk/>
            <pc:sldMk cId="1497359190" sldId="260"/>
            <ac:spMk id="51" creationId="{1C091803-41C2-48E0-9228-5148460C7479}"/>
          </ac:spMkLst>
        </pc:spChg>
        <pc:spChg chg="add del">
          <ac:chgData name="Tamjid Ahsan" userId="15c1a18861ae33e8" providerId="LiveId" clId="{F65C8AF1-BF7A-4C4A-A5CD-92A826C11E09}" dt="2021-06-20T23:41:40.229" v="299" actId="26606"/>
          <ac:spMkLst>
            <pc:docMk/>
            <pc:sldMk cId="1497359190" sldId="260"/>
            <ac:spMk id="52" creationId="{C3F1819D-3153-490C-9A80-214EFF6A1608}"/>
          </ac:spMkLst>
        </pc:spChg>
        <pc:spChg chg="add del">
          <ac:chgData name="Tamjid Ahsan" userId="15c1a18861ae33e8" providerId="LiveId" clId="{F65C8AF1-BF7A-4C4A-A5CD-92A826C11E09}" dt="2021-06-20T23:41:40.229" v="299" actId="26606"/>
          <ac:spMkLst>
            <pc:docMk/>
            <pc:sldMk cId="1497359190" sldId="260"/>
            <ac:spMk id="53" creationId="{05CC4153-3F0D-4F4C-8F12-E8FC3FA40AEE}"/>
          </ac:spMkLst>
        </pc:spChg>
        <pc:spChg chg="add del">
          <ac:chgData name="Tamjid Ahsan" userId="15c1a18861ae33e8" providerId="LiveId" clId="{F65C8AF1-BF7A-4C4A-A5CD-92A826C11E09}" dt="2021-06-20T23:41:42.851" v="301" actId="26606"/>
          <ac:spMkLst>
            <pc:docMk/>
            <pc:sldMk cId="1497359190" sldId="260"/>
            <ac:spMk id="55" creationId="{85C987D2-7173-4E3E-8050-66B337EE3B32}"/>
          </ac:spMkLst>
        </pc:spChg>
        <pc:spChg chg="add del">
          <ac:chgData name="Tamjid Ahsan" userId="15c1a18861ae33e8" providerId="LiveId" clId="{F65C8AF1-BF7A-4C4A-A5CD-92A826C11E09}" dt="2021-06-20T23:41:42.851" v="301" actId="26606"/>
          <ac:spMkLst>
            <pc:docMk/>
            <pc:sldMk cId="1497359190" sldId="260"/>
            <ac:spMk id="56" creationId="{C2BE09AA-2EBF-4AE1-A44F-00DE1F46000C}"/>
          </ac:spMkLst>
        </pc:spChg>
        <pc:spChg chg="add del">
          <ac:chgData name="Tamjid Ahsan" userId="15c1a18861ae33e8" providerId="LiveId" clId="{F65C8AF1-BF7A-4C4A-A5CD-92A826C11E09}" dt="2021-06-20T23:41:42.851" v="301" actId="26606"/>
          <ac:spMkLst>
            <pc:docMk/>
            <pc:sldMk cId="1497359190" sldId="260"/>
            <ac:spMk id="57" creationId="{12CBB1B2-298B-4D88-B306-3976FCDF1E48}"/>
          </ac:spMkLst>
        </pc:spChg>
        <pc:spChg chg="add del">
          <ac:chgData name="Tamjid Ahsan" userId="15c1a18861ae33e8" providerId="LiveId" clId="{F65C8AF1-BF7A-4C4A-A5CD-92A826C11E09}" dt="2021-06-20T23:41:42.851" v="301" actId="26606"/>
          <ac:spMkLst>
            <pc:docMk/>
            <pc:sldMk cId="1497359190" sldId="260"/>
            <ac:spMk id="58" creationId="{3F48905C-C5E3-4B91-826A-BF98778E397C}"/>
          </ac:spMkLst>
        </pc:spChg>
        <pc:spChg chg="add">
          <ac:chgData name="Tamjid Ahsan" userId="15c1a18861ae33e8" providerId="LiveId" clId="{F65C8AF1-BF7A-4C4A-A5CD-92A826C11E09}" dt="2021-06-20T23:41:42.869" v="302" actId="26606"/>
          <ac:spMkLst>
            <pc:docMk/>
            <pc:sldMk cId="1497359190" sldId="260"/>
            <ac:spMk id="60" creationId="{77D859EF-0C2A-487B-A0C6-A8276E48DDB9}"/>
          </ac:spMkLst>
        </pc:spChg>
        <pc:spChg chg="add">
          <ac:chgData name="Tamjid Ahsan" userId="15c1a18861ae33e8" providerId="LiveId" clId="{F65C8AF1-BF7A-4C4A-A5CD-92A826C11E09}" dt="2021-06-20T23:41:42.869" v="302" actId="26606"/>
          <ac:spMkLst>
            <pc:docMk/>
            <pc:sldMk cId="1497359190" sldId="260"/>
            <ac:spMk id="61" creationId="{369B80C7-2B0D-4C19-AF01-91BFC4EBC999}"/>
          </ac:spMkLst>
        </pc:spChg>
        <pc:spChg chg="add">
          <ac:chgData name="Tamjid Ahsan" userId="15c1a18861ae33e8" providerId="LiveId" clId="{F65C8AF1-BF7A-4C4A-A5CD-92A826C11E09}" dt="2021-06-20T23:41:42.869" v="302" actId="26606"/>
          <ac:spMkLst>
            <pc:docMk/>
            <pc:sldMk cId="1497359190" sldId="260"/>
            <ac:spMk id="62" creationId="{EDB19A81-C621-40A1-87E0-015F982C4807}"/>
          </ac:spMkLst>
        </pc:spChg>
        <pc:grpChg chg="add del">
          <ac:chgData name="Tamjid Ahsan" userId="15c1a18861ae33e8" providerId="LiveId" clId="{F65C8AF1-BF7A-4C4A-A5CD-92A826C11E09}" dt="2021-06-20T23:41:42.869" v="302" actId="26606"/>
          <ac:grpSpMkLst>
            <pc:docMk/>
            <pc:sldMk cId="1497359190" sldId="260"/>
            <ac:grpSpMk id="16" creationId="{5995D10D-E9C9-47DB-AE7E-801FEF38F5C9}"/>
          </ac:grpSpMkLst>
        </pc:grpChg>
        <pc:grpChg chg="add del">
          <ac:chgData name="Tamjid Ahsan" userId="15c1a18861ae33e8" providerId="LiveId" clId="{F65C8AF1-BF7A-4C4A-A5CD-92A826C11E09}" dt="2021-06-20T23:41:42.869" v="302" actId="26606"/>
          <ac:grpSpMkLst>
            <pc:docMk/>
            <pc:sldMk cId="1497359190" sldId="260"/>
            <ac:grpSpMk id="20" creationId="{828A5161-06F1-46CF-8AD7-844680A59E13}"/>
          </ac:grpSpMkLst>
        </pc:grpChg>
        <pc:picChg chg="add mod ord">
          <ac:chgData name="Tamjid Ahsan" userId="15c1a18861ae33e8" providerId="LiveId" clId="{F65C8AF1-BF7A-4C4A-A5CD-92A826C11E09}" dt="2021-06-20T23:42:17.008" v="308" actId="14100"/>
          <ac:picMkLst>
            <pc:docMk/>
            <pc:sldMk cId="1497359190" sldId="260"/>
            <ac:picMk id="5" creationId="{E6F1B3A5-1D15-428F-A7F6-F5B07325706C}"/>
          </ac:picMkLst>
        </pc:picChg>
        <pc:picChg chg="add mod">
          <ac:chgData name="Tamjid Ahsan" userId="15c1a18861ae33e8" providerId="LiveId" clId="{F65C8AF1-BF7A-4C4A-A5CD-92A826C11E09}" dt="2021-06-20T23:43:48.867" v="312" actId="1076"/>
          <ac:picMkLst>
            <pc:docMk/>
            <pc:sldMk cId="1497359190" sldId="260"/>
            <ac:picMk id="7" creationId="{20272DB3-6971-4B3F-AAE2-1B70BCAEE86B}"/>
          </ac:picMkLst>
        </pc:picChg>
        <pc:picChg chg="add mod ord">
          <ac:chgData name="Tamjid Ahsan" userId="15c1a18861ae33e8" providerId="LiveId" clId="{F65C8AF1-BF7A-4C4A-A5CD-92A826C11E09}" dt="2021-06-20T23:44:02.822" v="314" actId="14100"/>
          <ac:picMkLst>
            <pc:docMk/>
            <pc:sldMk cId="1497359190" sldId="260"/>
            <ac:picMk id="9" creationId="{BA000DCD-5F5D-475C-AAFD-DBB9768DC4BF}"/>
          </ac:picMkLst>
        </pc:picChg>
        <pc:picChg chg="add del">
          <ac:chgData name="Tamjid Ahsan" userId="15c1a18861ae33e8" providerId="LiveId" clId="{F65C8AF1-BF7A-4C4A-A5CD-92A826C11E09}" dt="2021-06-20T23:41:37.215" v="295" actId="26606"/>
          <ac:picMkLst>
            <pc:docMk/>
            <pc:sldMk cId="1497359190" sldId="260"/>
            <ac:picMk id="31" creationId="{DA6861EE-7660-46C9-80BD-173B8F7454B8}"/>
          </ac:picMkLst>
        </pc:picChg>
        <pc:cxnChg chg="add mod">
          <ac:chgData name="Tamjid Ahsan" userId="15c1a18861ae33e8" providerId="LiveId" clId="{F65C8AF1-BF7A-4C4A-A5CD-92A826C11E09}" dt="2021-06-21T02:05:46.191" v="2009" actId="1076"/>
          <ac:cxnSpMkLst>
            <pc:docMk/>
            <pc:sldMk cId="1497359190" sldId="260"/>
            <ac:cxnSpMk id="54" creationId="{3E3F871E-9BE1-4157-B525-7EFF86C9C144}"/>
          </ac:cxnSpMkLst>
        </pc:cxnChg>
      </pc:sldChg>
      <pc:sldChg chg="addSp delSp modSp new mod setBg">
        <pc:chgData name="Tamjid Ahsan" userId="15c1a18861ae33e8" providerId="LiveId" clId="{F65C8AF1-BF7A-4C4A-A5CD-92A826C11E09}" dt="2021-06-21T01:24:10.096" v="1256"/>
        <pc:sldMkLst>
          <pc:docMk/>
          <pc:sldMk cId="4283365223" sldId="261"/>
        </pc:sldMkLst>
        <pc:spChg chg="mod ord">
          <ac:chgData name="Tamjid Ahsan" userId="15c1a18861ae33e8" providerId="LiveId" clId="{F65C8AF1-BF7A-4C4A-A5CD-92A826C11E09}" dt="2021-06-21T01:20:47.063" v="1255" actId="20577"/>
          <ac:spMkLst>
            <pc:docMk/>
            <pc:sldMk cId="4283365223" sldId="261"/>
            <ac:spMk id="2" creationId="{2A69BFE8-DD0A-4F1E-8D7D-7870CAF68958}"/>
          </ac:spMkLst>
        </pc:spChg>
        <pc:spChg chg="del">
          <ac:chgData name="Tamjid Ahsan" userId="15c1a18861ae33e8" providerId="LiveId" clId="{F65C8AF1-BF7A-4C4A-A5CD-92A826C11E09}" dt="2021-06-20T23:39:39.105" v="288"/>
          <ac:spMkLst>
            <pc:docMk/>
            <pc:sldMk cId="4283365223" sldId="261"/>
            <ac:spMk id="3" creationId="{7F14D349-9A74-4402-BE03-56630B38084A}"/>
          </ac:spMkLst>
        </pc:spChg>
        <pc:spChg chg="add">
          <ac:chgData name="Tamjid Ahsan" userId="15c1a18861ae33e8" providerId="LiveId" clId="{F65C8AF1-BF7A-4C4A-A5CD-92A826C11E09}" dt="2021-06-21T00:37:00.051" v="759" actId="26606"/>
          <ac:spMkLst>
            <pc:docMk/>
            <pc:sldMk cId="4283365223" sldId="261"/>
            <ac:spMk id="10" creationId="{9203DE33-2CD4-4CA8-9AF3-37C3B65133B0}"/>
          </ac:spMkLst>
        </pc:spChg>
        <pc:spChg chg="add">
          <ac:chgData name="Tamjid Ahsan" userId="15c1a18861ae33e8" providerId="LiveId" clId="{F65C8AF1-BF7A-4C4A-A5CD-92A826C11E09}" dt="2021-06-21T00:37:00.051" v="759" actId="26606"/>
          <ac:spMkLst>
            <pc:docMk/>
            <pc:sldMk cId="4283365223" sldId="261"/>
            <ac:spMk id="12" creationId="{0AF57B88-1D4C-41FA-A761-EC1DD10C35CB}"/>
          </ac:spMkLst>
        </pc:spChg>
        <pc:spChg chg="add">
          <ac:chgData name="Tamjid Ahsan" userId="15c1a18861ae33e8" providerId="LiveId" clId="{F65C8AF1-BF7A-4C4A-A5CD-92A826C11E09}" dt="2021-06-21T00:37:00.051" v="759" actId="26606"/>
          <ac:spMkLst>
            <pc:docMk/>
            <pc:sldMk cId="4283365223" sldId="261"/>
            <ac:spMk id="14" creationId="{D2548F45-5164-4ABB-8212-7F293FDED8D4}"/>
          </ac:spMkLst>
        </pc:spChg>
        <pc:spChg chg="add">
          <ac:chgData name="Tamjid Ahsan" userId="15c1a18861ae33e8" providerId="LiveId" clId="{F65C8AF1-BF7A-4C4A-A5CD-92A826C11E09}" dt="2021-06-21T00:37:00.051" v="759" actId="26606"/>
          <ac:spMkLst>
            <pc:docMk/>
            <pc:sldMk cId="4283365223" sldId="261"/>
            <ac:spMk id="16" creationId="{5E81CCFB-7BEF-4186-86FB-D09450B4D02D}"/>
          </ac:spMkLst>
        </pc:spChg>
        <pc:picChg chg="add mod modCrop">
          <ac:chgData name="Tamjid Ahsan" userId="15c1a18861ae33e8" providerId="LiveId" clId="{F65C8AF1-BF7A-4C4A-A5CD-92A826C11E09}" dt="2021-06-21T00:41:00.689" v="768" actId="732"/>
          <ac:picMkLst>
            <pc:docMk/>
            <pc:sldMk cId="4283365223" sldId="261"/>
            <ac:picMk id="5" creationId="{DDF60B8D-195B-4B2B-8C72-D1F038F3E9A3}"/>
          </ac:picMkLst>
        </pc:picChg>
      </pc:sldChg>
      <pc:sldChg chg="addSp delSp modSp new mod ord setBg">
        <pc:chgData name="Tamjid Ahsan" userId="15c1a18861ae33e8" providerId="LiveId" clId="{F65C8AF1-BF7A-4C4A-A5CD-92A826C11E09}" dt="2021-06-21T02:12:09.124" v="2109" actId="27636"/>
        <pc:sldMkLst>
          <pc:docMk/>
          <pc:sldMk cId="696692814" sldId="262"/>
        </pc:sldMkLst>
        <pc:spChg chg="mod">
          <ac:chgData name="Tamjid Ahsan" userId="15c1a18861ae33e8" providerId="LiveId" clId="{F65C8AF1-BF7A-4C4A-A5CD-92A826C11E09}" dt="2021-06-21T00:51:54.391" v="890"/>
          <ac:spMkLst>
            <pc:docMk/>
            <pc:sldMk cId="696692814" sldId="262"/>
            <ac:spMk id="2" creationId="{7532B5AC-09B7-4737-8FA8-6AE77D738A09}"/>
          </ac:spMkLst>
        </pc:spChg>
        <pc:spChg chg="del">
          <ac:chgData name="Tamjid Ahsan" userId="15c1a18861ae33e8" providerId="LiveId" clId="{F65C8AF1-BF7A-4C4A-A5CD-92A826C11E09}" dt="2021-06-20T23:46:14.429" v="316"/>
          <ac:spMkLst>
            <pc:docMk/>
            <pc:sldMk cId="696692814" sldId="262"/>
            <ac:spMk id="3" creationId="{3882FE74-8DC9-4AE9-BC61-28CAB4CDF6C3}"/>
          </ac:spMkLst>
        </pc:spChg>
        <pc:spChg chg="mod">
          <ac:chgData name="Tamjid Ahsan" userId="15c1a18861ae33e8" providerId="LiveId" clId="{F65C8AF1-BF7A-4C4A-A5CD-92A826C11E09}" dt="2021-06-21T02:12:09.124" v="2109" actId="27636"/>
          <ac:spMkLst>
            <pc:docMk/>
            <pc:sldMk cId="696692814" sldId="262"/>
            <ac:spMk id="4" creationId="{DAF1C159-E809-4160-BFB4-8604BB09E7EE}"/>
          </ac:spMkLst>
        </pc:spChg>
        <pc:spChg chg="add del">
          <ac:chgData name="Tamjid Ahsan" userId="15c1a18861ae33e8" providerId="LiveId" clId="{F65C8AF1-BF7A-4C4A-A5CD-92A826C11E09}" dt="2021-06-21T00:50:23.091" v="867" actId="26606"/>
          <ac:spMkLst>
            <pc:docMk/>
            <pc:sldMk cId="696692814" sldId="262"/>
            <ac:spMk id="10" creationId="{0D7B6173-1D58-48E2-83CF-37350F315F75}"/>
          </ac:spMkLst>
        </pc:spChg>
        <pc:spChg chg="add del">
          <ac:chgData name="Tamjid Ahsan" userId="15c1a18861ae33e8" providerId="LiveId" clId="{F65C8AF1-BF7A-4C4A-A5CD-92A826C11E09}" dt="2021-06-21T00:50:23.091" v="867" actId="26606"/>
          <ac:spMkLst>
            <pc:docMk/>
            <pc:sldMk cId="696692814" sldId="262"/>
            <ac:spMk id="11" creationId="{35D813D1-BA6B-40B4-A101-04BB89445561}"/>
          </ac:spMkLst>
        </pc:spChg>
        <pc:spChg chg="add del">
          <ac:chgData name="Tamjid Ahsan" userId="15c1a18861ae33e8" providerId="LiveId" clId="{F65C8AF1-BF7A-4C4A-A5CD-92A826C11E09}" dt="2021-06-21T00:49:11.423" v="851" actId="26606"/>
          <ac:spMkLst>
            <pc:docMk/>
            <pc:sldMk cId="696692814" sldId="262"/>
            <ac:spMk id="13" creationId="{2B566528-1B12-4246-9431-5C2D7D081168}"/>
          </ac:spMkLst>
        </pc:spChg>
        <pc:spChg chg="add del">
          <ac:chgData name="Tamjid Ahsan" userId="15c1a18861ae33e8" providerId="LiveId" clId="{F65C8AF1-BF7A-4C4A-A5CD-92A826C11E09}" dt="2021-06-21T00:50:23.091" v="867" actId="26606"/>
          <ac:spMkLst>
            <pc:docMk/>
            <pc:sldMk cId="696692814" sldId="262"/>
            <ac:spMk id="14" creationId="{21BDEC81-16A7-4451-B893-C15000083B77}"/>
          </ac:spMkLst>
        </pc:spChg>
        <pc:spChg chg="add del">
          <ac:chgData name="Tamjid Ahsan" userId="15c1a18861ae33e8" providerId="LiveId" clId="{F65C8AF1-BF7A-4C4A-A5CD-92A826C11E09}" dt="2021-06-21T00:50:23.091" v="867" actId="26606"/>
          <ac:spMkLst>
            <pc:docMk/>
            <pc:sldMk cId="696692814" sldId="262"/>
            <ac:spMk id="16" creationId="{AEA3DFA5-2D7B-4989-8ED7-8321EC114CF1}"/>
          </ac:spMkLst>
        </pc:spChg>
        <pc:spChg chg="add del">
          <ac:chgData name="Tamjid Ahsan" userId="15c1a18861ae33e8" providerId="LiveId" clId="{F65C8AF1-BF7A-4C4A-A5CD-92A826C11E09}" dt="2021-06-21T00:50:30.844" v="869" actId="26606"/>
          <ac:spMkLst>
            <pc:docMk/>
            <pc:sldMk cId="696692814" sldId="262"/>
            <ac:spMk id="18" creationId="{2B566528-1B12-4246-9431-5C2D7D081168}"/>
          </ac:spMkLst>
        </pc:spChg>
        <pc:spChg chg="add del">
          <ac:chgData name="Tamjid Ahsan" userId="15c1a18861ae33e8" providerId="LiveId" clId="{F65C8AF1-BF7A-4C4A-A5CD-92A826C11E09}" dt="2021-06-21T00:49:28.700" v="855" actId="26606"/>
          <ac:spMkLst>
            <pc:docMk/>
            <pc:sldMk cId="696692814" sldId="262"/>
            <ac:spMk id="21" creationId="{BE5B028C-7535-45E5-9D2C-32C50D0E0E43}"/>
          </ac:spMkLst>
        </pc:spChg>
        <pc:spChg chg="add del">
          <ac:chgData name="Tamjid Ahsan" userId="15c1a18861ae33e8" providerId="LiveId" clId="{F65C8AF1-BF7A-4C4A-A5CD-92A826C11E09}" dt="2021-06-21T00:49:19.426" v="853" actId="26606"/>
          <ac:spMkLst>
            <pc:docMk/>
            <pc:sldMk cId="696692814" sldId="262"/>
            <ac:spMk id="27" creationId="{07D943FC-7A2D-40FA-9C30-CAEA51F1738C}"/>
          </ac:spMkLst>
        </pc:spChg>
        <pc:spChg chg="add del">
          <ac:chgData name="Tamjid Ahsan" userId="15c1a18861ae33e8" providerId="LiveId" clId="{F65C8AF1-BF7A-4C4A-A5CD-92A826C11E09}" dt="2021-06-21T00:49:19.426" v="853" actId="26606"/>
          <ac:spMkLst>
            <pc:docMk/>
            <pc:sldMk cId="696692814" sldId="262"/>
            <ac:spMk id="28" creationId="{CE175C44-8BEA-452C-8FB4-F52620BD4051}"/>
          </ac:spMkLst>
        </pc:spChg>
        <pc:spChg chg="add del">
          <ac:chgData name="Tamjid Ahsan" userId="15c1a18861ae33e8" providerId="LiveId" clId="{F65C8AF1-BF7A-4C4A-A5CD-92A826C11E09}" dt="2021-06-21T00:50:40.691" v="871" actId="26606"/>
          <ac:spMkLst>
            <pc:docMk/>
            <pc:sldMk cId="696692814" sldId="262"/>
            <ac:spMk id="30" creationId="{69D47016-023F-44BD-981C-50E7A10A6609}"/>
          </ac:spMkLst>
        </pc:spChg>
        <pc:spChg chg="add del">
          <ac:chgData name="Tamjid Ahsan" userId="15c1a18861ae33e8" providerId="LiveId" clId="{F65C8AF1-BF7A-4C4A-A5CD-92A826C11E09}" dt="2021-06-21T00:50:40.691" v="871" actId="26606"/>
          <ac:spMkLst>
            <pc:docMk/>
            <pc:sldMk cId="696692814" sldId="262"/>
            <ac:spMk id="31" creationId="{6D8B37B0-0682-433E-BC8D-498C04ABD9A7}"/>
          </ac:spMkLst>
        </pc:spChg>
        <pc:spChg chg="add del">
          <ac:chgData name="Tamjid Ahsan" userId="15c1a18861ae33e8" providerId="LiveId" clId="{F65C8AF1-BF7A-4C4A-A5CD-92A826C11E09}" dt="2021-06-21T00:50:47.068" v="873" actId="26606"/>
          <ac:spMkLst>
            <pc:docMk/>
            <pc:sldMk cId="696692814" sldId="262"/>
            <ac:spMk id="33" creationId="{B712E947-0734-45F9-9C4F-41114EC3A33E}"/>
          </ac:spMkLst>
        </pc:spChg>
        <pc:spChg chg="add del">
          <ac:chgData name="Tamjid Ahsan" userId="15c1a18861ae33e8" providerId="LiveId" clId="{F65C8AF1-BF7A-4C4A-A5CD-92A826C11E09}" dt="2021-06-21T00:49:28.700" v="855" actId="26606"/>
          <ac:spMkLst>
            <pc:docMk/>
            <pc:sldMk cId="696692814" sldId="262"/>
            <ac:spMk id="36" creationId="{0D7B6173-1D58-48E2-83CF-37350F315F75}"/>
          </ac:spMkLst>
        </pc:spChg>
        <pc:spChg chg="add del">
          <ac:chgData name="Tamjid Ahsan" userId="15c1a18861ae33e8" providerId="LiveId" clId="{F65C8AF1-BF7A-4C4A-A5CD-92A826C11E09}" dt="2021-06-21T00:49:28.700" v="855" actId="26606"/>
          <ac:spMkLst>
            <pc:docMk/>
            <pc:sldMk cId="696692814" sldId="262"/>
            <ac:spMk id="37" creationId="{8B068B58-6F94-4AFF-A8A7-18573884D6CD}"/>
          </ac:spMkLst>
        </pc:spChg>
        <pc:spChg chg="add del">
          <ac:chgData name="Tamjid Ahsan" userId="15c1a18861ae33e8" providerId="LiveId" clId="{F65C8AF1-BF7A-4C4A-A5CD-92A826C11E09}" dt="2021-06-21T00:49:28.700" v="855" actId="26606"/>
          <ac:spMkLst>
            <pc:docMk/>
            <pc:sldMk cId="696692814" sldId="262"/>
            <ac:spMk id="38" creationId="{21BDEC81-16A7-4451-B893-C15000083B77}"/>
          </ac:spMkLst>
        </pc:spChg>
        <pc:spChg chg="add del">
          <ac:chgData name="Tamjid Ahsan" userId="15c1a18861ae33e8" providerId="LiveId" clId="{F65C8AF1-BF7A-4C4A-A5CD-92A826C11E09}" dt="2021-06-21T00:49:30.025" v="857" actId="26606"/>
          <ac:spMkLst>
            <pc:docMk/>
            <pc:sldMk cId="696692814" sldId="262"/>
            <ac:spMk id="40" creationId="{07D943FC-7A2D-40FA-9C30-CAEA51F1738C}"/>
          </ac:spMkLst>
        </pc:spChg>
        <pc:spChg chg="add del">
          <ac:chgData name="Tamjid Ahsan" userId="15c1a18861ae33e8" providerId="LiveId" clId="{F65C8AF1-BF7A-4C4A-A5CD-92A826C11E09}" dt="2021-06-21T00:50:54.810" v="875" actId="26606"/>
          <ac:spMkLst>
            <pc:docMk/>
            <pc:sldMk cId="696692814" sldId="262"/>
            <ac:spMk id="44" creationId="{0D7B6173-1D58-48E2-83CF-37350F315F75}"/>
          </ac:spMkLst>
        </pc:spChg>
        <pc:spChg chg="add del">
          <ac:chgData name="Tamjid Ahsan" userId="15c1a18861ae33e8" providerId="LiveId" clId="{F65C8AF1-BF7A-4C4A-A5CD-92A826C11E09}" dt="2021-06-21T00:49:30.025" v="857" actId="26606"/>
          <ac:spMkLst>
            <pc:docMk/>
            <pc:sldMk cId="696692814" sldId="262"/>
            <ac:spMk id="45" creationId="{CE175C44-8BEA-452C-8FB4-F52620BD4051}"/>
          </ac:spMkLst>
        </pc:spChg>
        <pc:spChg chg="add del">
          <ac:chgData name="Tamjid Ahsan" userId="15c1a18861ae33e8" providerId="LiveId" clId="{F65C8AF1-BF7A-4C4A-A5CD-92A826C11E09}" dt="2021-06-21T00:50:54.810" v="875" actId="26606"/>
          <ac:spMkLst>
            <pc:docMk/>
            <pc:sldMk cId="696692814" sldId="262"/>
            <ac:spMk id="46" creationId="{8B068B58-6F94-4AFF-A8A7-18573884D6CD}"/>
          </ac:spMkLst>
        </pc:spChg>
        <pc:spChg chg="add del">
          <ac:chgData name="Tamjid Ahsan" userId="15c1a18861ae33e8" providerId="LiveId" clId="{F65C8AF1-BF7A-4C4A-A5CD-92A826C11E09}" dt="2021-06-21T00:50:08.750" v="865" actId="26606"/>
          <ac:spMkLst>
            <pc:docMk/>
            <pc:sldMk cId="696692814" sldId="262"/>
            <ac:spMk id="47" creationId="{0D7B6173-1D58-48E2-83CF-37350F315F75}"/>
          </ac:spMkLst>
        </pc:spChg>
        <pc:spChg chg="add del">
          <ac:chgData name="Tamjid Ahsan" userId="15c1a18861ae33e8" providerId="LiveId" clId="{F65C8AF1-BF7A-4C4A-A5CD-92A826C11E09}" dt="2021-06-21T00:50:08.750" v="865" actId="26606"/>
          <ac:spMkLst>
            <pc:docMk/>
            <pc:sldMk cId="696692814" sldId="262"/>
            <ac:spMk id="48" creationId="{8B068B58-6F94-4AFF-A8A7-18573884D6CD}"/>
          </ac:spMkLst>
        </pc:spChg>
        <pc:spChg chg="add del">
          <ac:chgData name="Tamjid Ahsan" userId="15c1a18861ae33e8" providerId="LiveId" clId="{F65C8AF1-BF7A-4C4A-A5CD-92A826C11E09}" dt="2021-06-21T00:50:08.750" v="865" actId="26606"/>
          <ac:spMkLst>
            <pc:docMk/>
            <pc:sldMk cId="696692814" sldId="262"/>
            <ac:spMk id="50" creationId="{21BDEC81-16A7-4451-B893-C15000083B77}"/>
          </ac:spMkLst>
        </pc:spChg>
        <pc:spChg chg="add del">
          <ac:chgData name="Tamjid Ahsan" userId="15c1a18861ae33e8" providerId="LiveId" clId="{F65C8AF1-BF7A-4C4A-A5CD-92A826C11E09}" dt="2021-06-21T00:50:08.750" v="865" actId="26606"/>
          <ac:spMkLst>
            <pc:docMk/>
            <pc:sldMk cId="696692814" sldId="262"/>
            <ac:spMk id="51" creationId="{BE5B028C-7535-45E5-9D2C-32C50D0E0E43}"/>
          </ac:spMkLst>
        </pc:spChg>
        <pc:spChg chg="add del">
          <ac:chgData name="Tamjid Ahsan" userId="15c1a18861ae33e8" providerId="LiveId" clId="{F65C8AF1-BF7A-4C4A-A5CD-92A826C11E09}" dt="2021-06-21T00:50:54.810" v="875" actId="26606"/>
          <ac:spMkLst>
            <pc:docMk/>
            <pc:sldMk cId="696692814" sldId="262"/>
            <ac:spMk id="53" creationId="{21BDEC81-16A7-4451-B893-C15000083B77}"/>
          </ac:spMkLst>
        </pc:spChg>
        <pc:spChg chg="add del">
          <ac:chgData name="Tamjid Ahsan" userId="15c1a18861ae33e8" providerId="LiveId" clId="{F65C8AF1-BF7A-4C4A-A5CD-92A826C11E09}" dt="2021-06-21T00:50:54.810" v="875" actId="26606"/>
          <ac:spMkLst>
            <pc:docMk/>
            <pc:sldMk cId="696692814" sldId="262"/>
            <ac:spMk id="54" creationId="{BE5B028C-7535-45E5-9D2C-32C50D0E0E43}"/>
          </ac:spMkLst>
        </pc:spChg>
        <pc:spChg chg="add del">
          <ac:chgData name="Tamjid Ahsan" userId="15c1a18861ae33e8" providerId="LiveId" clId="{F65C8AF1-BF7A-4C4A-A5CD-92A826C11E09}" dt="2021-06-21T00:50:56.062" v="877" actId="26606"/>
          <ac:spMkLst>
            <pc:docMk/>
            <pc:sldMk cId="696692814" sldId="262"/>
            <ac:spMk id="56" creationId="{0D7B6173-1D58-48E2-83CF-37350F315F75}"/>
          </ac:spMkLst>
        </pc:spChg>
        <pc:spChg chg="add del">
          <ac:chgData name="Tamjid Ahsan" userId="15c1a18861ae33e8" providerId="LiveId" clId="{F65C8AF1-BF7A-4C4A-A5CD-92A826C11E09}" dt="2021-06-21T00:50:56.062" v="877" actId="26606"/>
          <ac:spMkLst>
            <pc:docMk/>
            <pc:sldMk cId="696692814" sldId="262"/>
            <ac:spMk id="57" creationId="{7803386D-8EC0-490A-9296-FAFCF1ADA274}"/>
          </ac:spMkLst>
        </pc:spChg>
        <pc:spChg chg="add del">
          <ac:chgData name="Tamjid Ahsan" userId="15c1a18861ae33e8" providerId="LiveId" clId="{F65C8AF1-BF7A-4C4A-A5CD-92A826C11E09}" dt="2021-06-21T00:50:56.062" v="877" actId="26606"/>
          <ac:spMkLst>
            <pc:docMk/>
            <pc:sldMk cId="696692814" sldId="262"/>
            <ac:spMk id="59" creationId="{D87C4F29-0DC4-4901-A2FD-7C88889E6035}"/>
          </ac:spMkLst>
        </pc:spChg>
        <pc:spChg chg="add del">
          <ac:chgData name="Tamjid Ahsan" userId="15c1a18861ae33e8" providerId="LiveId" clId="{F65C8AF1-BF7A-4C4A-A5CD-92A826C11E09}" dt="2021-06-21T00:50:56.062" v="877" actId="26606"/>
          <ac:spMkLst>
            <pc:docMk/>
            <pc:sldMk cId="696692814" sldId="262"/>
            <ac:spMk id="60" creationId="{E6A781BA-2341-444F-811D-870633C4FB0B}"/>
          </ac:spMkLst>
        </pc:spChg>
        <pc:spChg chg="add del">
          <ac:chgData name="Tamjid Ahsan" userId="15c1a18861ae33e8" providerId="LiveId" clId="{F65C8AF1-BF7A-4C4A-A5CD-92A826C11E09}" dt="2021-06-21T00:50:56.887" v="879" actId="26606"/>
          <ac:spMkLst>
            <pc:docMk/>
            <pc:sldMk cId="696692814" sldId="262"/>
            <ac:spMk id="62" creationId="{0D7B6173-1D58-48E2-83CF-37350F315F75}"/>
          </ac:spMkLst>
        </pc:spChg>
        <pc:spChg chg="add del">
          <ac:chgData name="Tamjid Ahsan" userId="15c1a18861ae33e8" providerId="LiveId" clId="{F65C8AF1-BF7A-4C4A-A5CD-92A826C11E09}" dt="2021-06-21T00:50:56.887" v="879" actId="26606"/>
          <ac:spMkLst>
            <pc:docMk/>
            <pc:sldMk cId="696692814" sldId="262"/>
            <ac:spMk id="63" creationId="{8B068B58-6F94-4AFF-A8A7-18573884D6CD}"/>
          </ac:spMkLst>
        </pc:spChg>
        <pc:spChg chg="add del">
          <ac:chgData name="Tamjid Ahsan" userId="15c1a18861ae33e8" providerId="LiveId" clId="{F65C8AF1-BF7A-4C4A-A5CD-92A826C11E09}" dt="2021-06-21T00:50:56.887" v="879" actId="26606"/>
          <ac:spMkLst>
            <pc:docMk/>
            <pc:sldMk cId="696692814" sldId="262"/>
            <ac:spMk id="65" creationId="{21BDEC81-16A7-4451-B893-C15000083B77}"/>
          </ac:spMkLst>
        </pc:spChg>
        <pc:spChg chg="add del">
          <ac:chgData name="Tamjid Ahsan" userId="15c1a18861ae33e8" providerId="LiveId" clId="{F65C8AF1-BF7A-4C4A-A5CD-92A826C11E09}" dt="2021-06-21T00:50:56.887" v="879" actId="26606"/>
          <ac:spMkLst>
            <pc:docMk/>
            <pc:sldMk cId="696692814" sldId="262"/>
            <ac:spMk id="66" creationId="{BE5B028C-7535-45E5-9D2C-32C50D0E0E43}"/>
          </ac:spMkLst>
        </pc:spChg>
        <pc:spChg chg="add mod modVis">
          <ac:chgData name="Tamjid Ahsan" userId="15c1a18861ae33e8" providerId="LiveId" clId="{F65C8AF1-BF7A-4C4A-A5CD-92A826C11E09}" dt="2021-06-21T01:25:32.310" v="1266" actId="14429"/>
          <ac:spMkLst>
            <pc:docMk/>
            <pc:sldMk cId="696692814" sldId="262"/>
            <ac:spMk id="68" creationId="{B712E947-0734-45F9-9C4F-41114EC3A33E}"/>
          </ac:spMkLst>
        </pc:spChg>
        <pc:grpChg chg="add del">
          <ac:chgData name="Tamjid Ahsan" userId="15c1a18861ae33e8" providerId="LiveId" clId="{F65C8AF1-BF7A-4C4A-A5CD-92A826C11E09}" dt="2021-06-21T00:49:11.423" v="851" actId="26606"/>
          <ac:grpSpMkLst>
            <pc:docMk/>
            <pc:sldMk cId="696692814" sldId="262"/>
            <ac:grpSpMk id="15" creationId="{5995D10D-E9C9-47DB-AE7E-801FEF38F5C9}"/>
          </ac:grpSpMkLst>
        </pc:grpChg>
        <pc:grpChg chg="add del">
          <ac:chgData name="Tamjid Ahsan" userId="15c1a18861ae33e8" providerId="LiveId" clId="{F65C8AF1-BF7A-4C4A-A5CD-92A826C11E09}" dt="2021-06-21T00:49:11.423" v="851" actId="26606"/>
          <ac:grpSpMkLst>
            <pc:docMk/>
            <pc:sldMk cId="696692814" sldId="262"/>
            <ac:grpSpMk id="19" creationId="{828A5161-06F1-46CF-8AD7-844680A59E13}"/>
          </ac:grpSpMkLst>
        </pc:grpChg>
        <pc:grpChg chg="add del">
          <ac:chgData name="Tamjid Ahsan" userId="15c1a18861ae33e8" providerId="LiveId" clId="{F65C8AF1-BF7A-4C4A-A5CD-92A826C11E09}" dt="2021-06-21T00:50:30.844" v="869" actId="26606"/>
          <ac:grpSpMkLst>
            <pc:docMk/>
            <pc:sldMk cId="696692814" sldId="262"/>
            <ac:grpSpMk id="22" creationId="{5995D10D-E9C9-47DB-AE7E-801FEF38F5C9}"/>
          </ac:grpSpMkLst>
        </pc:grpChg>
        <pc:grpChg chg="add del">
          <ac:chgData name="Tamjid Ahsan" userId="15c1a18861ae33e8" providerId="LiveId" clId="{F65C8AF1-BF7A-4C4A-A5CD-92A826C11E09}" dt="2021-06-21T00:50:30.844" v="869" actId="26606"/>
          <ac:grpSpMkLst>
            <pc:docMk/>
            <pc:sldMk cId="696692814" sldId="262"/>
            <ac:grpSpMk id="25" creationId="{828A5161-06F1-46CF-8AD7-844680A59E13}"/>
          </ac:grpSpMkLst>
        </pc:grpChg>
        <pc:grpChg chg="add del">
          <ac:chgData name="Tamjid Ahsan" userId="15c1a18861ae33e8" providerId="LiveId" clId="{F65C8AF1-BF7A-4C4A-A5CD-92A826C11E09}" dt="2021-06-21T00:49:19.426" v="853" actId="26606"/>
          <ac:grpSpMkLst>
            <pc:docMk/>
            <pc:sldMk cId="696692814" sldId="262"/>
            <ac:grpSpMk id="29" creationId="{7AE4DA56-A2BC-4A15-8C1F-27D1DAAEFB15}"/>
          </ac:grpSpMkLst>
        </pc:grpChg>
        <pc:grpChg chg="add del">
          <ac:chgData name="Tamjid Ahsan" userId="15c1a18861ae33e8" providerId="LiveId" clId="{F65C8AF1-BF7A-4C4A-A5CD-92A826C11E09}" dt="2021-06-21T00:49:19.426" v="853" actId="26606"/>
          <ac:grpSpMkLst>
            <pc:docMk/>
            <pc:sldMk cId="696692814" sldId="262"/>
            <ac:grpSpMk id="32" creationId="{E27AF472-EAE3-4572-AB69-B92BD10DBC6D}"/>
          </ac:grpSpMkLst>
        </pc:grpChg>
        <pc:grpChg chg="add del">
          <ac:chgData name="Tamjid Ahsan" userId="15c1a18861ae33e8" providerId="LiveId" clId="{F65C8AF1-BF7A-4C4A-A5CD-92A826C11E09}" dt="2021-06-21T00:50:47.068" v="873" actId="26606"/>
          <ac:grpSpMkLst>
            <pc:docMk/>
            <pc:sldMk cId="696692814" sldId="262"/>
            <ac:grpSpMk id="34" creationId="{12B3290A-D3BF-4B87-B55B-FD9A98B49727}"/>
          </ac:grpSpMkLst>
        </pc:grpChg>
        <pc:grpChg chg="add del">
          <ac:chgData name="Tamjid Ahsan" userId="15c1a18861ae33e8" providerId="LiveId" clId="{F65C8AF1-BF7A-4C4A-A5CD-92A826C11E09}" dt="2021-06-21T00:49:30.025" v="857" actId="26606"/>
          <ac:grpSpMkLst>
            <pc:docMk/>
            <pc:sldMk cId="696692814" sldId="262"/>
            <ac:grpSpMk id="41" creationId="{7AE4DA56-A2BC-4A15-8C1F-27D1DAAEFB15}"/>
          </ac:grpSpMkLst>
        </pc:grpChg>
        <pc:grpChg chg="add del">
          <ac:chgData name="Tamjid Ahsan" userId="15c1a18861ae33e8" providerId="LiveId" clId="{F65C8AF1-BF7A-4C4A-A5CD-92A826C11E09}" dt="2021-06-21T00:49:30.025" v="857" actId="26606"/>
          <ac:grpSpMkLst>
            <pc:docMk/>
            <pc:sldMk cId="696692814" sldId="262"/>
            <ac:grpSpMk id="43" creationId="{E27AF472-EAE3-4572-AB69-B92BD10DBC6D}"/>
          </ac:grpSpMkLst>
        </pc:grpChg>
        <pc:grpChg chg="add">
          <ac:chgData name="Tamjid Ahsan" userId="15c1a18861ae33e8" providerId="LiveId" clId="{F65C8AF1-BF7A-4C4A-A5CD-92A826C11E09}" dt="2021-06-21T00:50:56.892" v="880" actId="26606"/>
          <ac:grpSpMkLst>
            <pc:docMk/>
            <pc:sldMk cId="696692814" sldId="262"/>
            <ac:grpSpMk id="69" creationId="{12B3290A-D3BF-4B87-B55B-FD9A98B49727}"/>
          </ac:grpSpMkLst>
        </pc:grpChg>
        <pc:picChg chg="add mod ord">
          <ac:chgData name="Tamjid Ahsan" userId="15c1a18861ae33e8" providerId="LiveId" clId="{F65C8AF1-BF7A-4C4A-A5CD-92A826C11E09}" dt="2021-06-21T00:51:45.875" v="889" actId="1076"/>
          <ac:picMkLst>
            <pc:docMk/>
            <pc:sldMk cId="696692814" sldId="262"/>
            <ac:picMk id="6" creationId="{10C76870-E1EB-4AAB-B7C1-91AED39858D5}"/>
          </ac:picMkLst>
        </pc:picChg>
        <pc:picChg chg="add mod ord modCrop">
          <ac:chgData name="Tamjid Ahsan" userId="15c1a18861ae33e8" providerId="LiveId" clId="{F65C8AF1-BF7A-4C4A-A5CD-92A826C11E09}" dt="2021-06-21T00:51:39.092" v="888" actId="732"/>
          <ac:picMkLst>
            <pc:docMk/>
            <pc:sldMk cId="696692814" sldId="262"/>
            <ac:picMk id="8" creationId="{E9B7E4D5-A2C2-4BF6-8C40-D5BF86199FCC}"/>
          </ac:picMkLst>
        </pc:picChg>
        <pc:picChg chg="add del">
          <ac:chgData name="Tamjid Ahsan" userId="15c1a18861ae33e8" providerId="LiveId" clId="{F65C8AF1-BF7A-4C4A-A5CD-92A826C11E09}" dt="2021-06-21T00:50:23.091" v="867" actId="26606"/>
          <ac:picMkLst>
            <pc:docMk/>
            <pc:sldMk cId="696692814" sldId="262"/>
            <ac:picMk id="12" creationId="{B0DAC8FB-A162-44E3-A606-C855A03A5B09}"/>
          </ac:picMkLst>
        </pc:picChg>
        <pc:picChg chg="add del">
          <ac:chgData name="Tamjid Ahsan" userId="15c1a18861ae33e8" providerId="LiveId" clId="{F65C8AF1-BF7A-4C4A-A5CD-92A826C11E09}" dt="2021-06-21T00:49:28.700" v="855" actId="26606"/>
          <ac:picMkLst>
            <pc:docMk/>
            <pc:sldMk cId="696692814" sldId="262"/>
            <ac:picMk id="17" creationId="{B0DAC8FB-A162-44E3-A606-C855A03A5B09}"/>
          </ac:picMkLst>
        </pc:picChg>
        <pc:picChg chg="add del">
          <ac:chgData name="Tamjid Ahsan" userId="15c1a18861ae33e8" providerId="LiveId" clId="{F65C8AF1-BF7A-4C4A-A5CD-92A826C11E09}" dt="2021-06-21T00:50:08.750" v="865" actId="26606"/>
          <ac:picMkLst>
            <pc:docMk/>
            <pc:sldMk cId="696692814" sldId="262"/>
            <ac:picMk id="49" creationId="{B0DAC8FB-A162-44E3-A606-C855A03A5B09}"/>
          </ac:picMkLst>
        </pc:picChg>
        <pc:picChg chg="add del">
          <ac:chgData name="Tamjid Ahsan" userId="15c1a18861ae33e8" providerId="LiveId" clId="{F65C8AF1-BF7A-4C4A-A5CD-92A826C11E09}" dt="2021-06-21T00:50:54.810" v="875" actId="26606"/>
          <ac:picMkLst>
            <pc:docMk/>
            <pc:sldMk cId="696692814" sldId="262"/>
            <ac:picMk id="52" creationId="{B0DAC8FB-A162-44E3-A606-C855A03A5B09}"/>
          </ac:picMkLst>
        </pc:picChg>
        <pc:picChg chg="add del">
          <ac:chgData name="Tamjid Ahsan" userId="15c1a18861ae33e8" providerId="LiveId" clId="{F65C8AF1-BF7A-4C4A-A5CD-92A826C11E09}" dt="2021-06-21T00:50:56.062" v="877" actId="26606"/>
          <ac:picMkLst>
            <pc:docMk/>
            <pc:sldMk cId="696692814" sldId="262"/>
            <ac:picMk id="58" creationId="{C4720EDA-E218-43A9-8817-08F09F4DB6CA}"/>
          </ac:picMkLst>
        </pc:picChg>
        <pc:picChg chg="add del">
          <ac:chgData name="Tamjid Ahsan" userId="15c1a18861ae33e8" providerId="LiveId" clId="{F65C8AF1-BF7A-4C4A-A5CD-92A826C11E09}" dt="2021-06-21T00:50:56.887" v="879" actId="26606"/>
          <ac:picMkLst>
            <pc:docMk/>
            <pc:sldMk cId="696692814" sldId="262"/>
            <ac:picMk id="64" creationId="{B0DAC8FB-A162-44E3-A606-C855A03A5B09}"/>
          </ac:picMkLst>
        </pc:picChg>
      </pc:sldChg>
      <pc:sldChg chg="addSp delSp modSp new mod ord">
        <pc:chgData name="Tamjid Ahsan" userId="15c1a18861ae33e8" providerId="LiveId" clId="{F65C8AF1-BF7A-4C4A-A5CD-92A826C11E09}" dt="2021-06-21T00:59:14.222" v="1007" actId="1076"/>
        <pc:sldMkLst>
          <pc:docMk/>
          <pc:sldMk cId="3335710826" sldId="263"/>
        </pc:sldMkLst>
        <pc:spChg chg="mod">
          <ac:chgData name="Tamjid Ahsan" userId="15c1a18861ae33e8" providerId="LiveId" clId="{F65C8AF1-BF7A-4C4A-A5CD-92A826C11E09}" dt="2021-06-21T00:59:14.222" v="1007" actId="1076"/>
          <ac:spMkLst>
            <pc:docMk/>
            <pc:sldMk cId="3335710826" sldId="263"/>
            <ac:spMk id="2" creationId="{B7F701BA-B602-4E6F-A45D-35EE8371BF45}"/>
          </ac:spMkLst>
        </pc:spChg>
        <pc:spChg chg="del">
          <ac:chgData name="Tamjid Ahsan" userId="15c1a18861ae33e8" providerId="LiveId" clId="{F65C8AF1-BF7A-4C4A-A5CD-92A826C11E09}" dt="2021-06-20T23:46:48.843" v="320"/>
          <ac:spMkLst>
            <pc:docMk/>
            <pc:sldMk cId="3335710826" sldId="263"/>
            <ac:spMk id="3" creationId="{F84594F7-A85C-4461-B619-B7BBAA9F7F62}"/>
          </ac:spMkLst>
        </pc:spChg>
        <pc:picChg chg="add mod ord">
          <ac:chgData name="Tamjid Ahsan" userId="15c1a18861ae33e8" providerId="LiveId" clId="{F65C8AF1-BF7A-4C4A-A5CD-92A826C11E09}" dt="2021-06-21T00:57:29.933" v="998" actId="167"/>
          <ac:picMkLst>
            <pc:docMk/>
            <pc:sldMk cId="3335710826" sldId="263"/>
            <ac:picMk id="5" creationId="{0519C1C4-3867-4ED5-858C-38A58D2CBD6C}"/>
          </ac:picMkLst>
        </pc:picChg>
      </pc:sldChg>
      <pc:sldChg chg="addSp delSp modSp new mod ord setBg setClrOvrMap">
        <pc:chgData name="Tamjid Ahsan" userId="15c1a18861ae33e8" providerId="LiveId" clId="{F65C8AF1-BF7A-4C4A-A5CD-92A826C11E09}" dt="2021-06-21T01:46:59.659" v="1511" actId="14100"/>
        <pc:sldMkLst>
          <pc:docMk/>
          <pc:sldMk cId="3698540937" sldId="264"/>
        </pc:sldMkLst>
        <pc:spChg chg="mod">
          <ac:chgData name="Tamjid Ahsan" userId="15c1a18861ae33e8" providerId="LiveId" clId="{F65C8AF1-BF7A-4C4A-A5CD-92A826C11E09}" dt="2021-06-21T00:52:56.978" v="925" actId="20577"/>
          <ac:spMkLst>
            <pc:docMk/>
            <pc:sldMk cId="3698540937" sldId="264"/>
            <ac:spMk id="2" creationId="{E888FD37-D4BD-4BDB-B3E3-27D78ACF909E}"/>
          </ac:spMkLst>
        </pc:spChg>
        <pc:spChg chg="del">
          <ac:chgData name="Tamjid Ahsan" userId="15c1a18861ae33e8" providerId="LiveId" clId="{F65C8AF1-BF7A-4C4A-A5CD-92A826C11E09}" dt="2021-06-20T23:55:40.570" v="324"/>
          <ac:spMkLst>
            <pc:docMk/>
            <pc:sldMk cId="3698540937" sldId="264"/>
            <ac:spMk id="3" creationId="{4B90DAD6-9EC5-4AC3-B516-8B071457EF49}"/>
          </ac:spMkLst>
        </pc:spChg>
        <pc:spChg chg="add del">
          <ac:chgData name="Tamjid Ahsan" userId="15c1a18861ae33e8" providerId="LiveId" clId="{F65C8AF1-BF7A-4C4A-A5CD-92A826C11E09}" dt="2021-06-20T23:57:50.233" v="343" actId="26606"/>
          <ac:spMkLst>
            <pc:docMk/>
            <pc:sldMk cId="3698540937" sldId="264"/>
            <ac:spMk id="17" creationId="{B1DB3CA3-B1A8-4590-A7E8-AC68A9B8BA79}"/>
          </ac:spMkLst>
        </pc:spChg>
        <pc:spChg chg="add">
          <ac:chgData name="Tamjid Ahsan" userId="15c1a18861ae33e8" providerId="LiveId" clId="{F65C8AF1-BF7A-4C4A-A5CD-92A826C11E09}" dt="2021-06-20T23:57:58.865" v="346" actId="26606"/>
          <ac:spMkLst>
            <pc:docMk/>
            <pc:sldMk cId="3698540937" sldId="264"/>
            <ac:spMk id="18" creationId="{928F64C6-FE22-4FC1-A763-DFCC514811BD}"/>
          </ac:spMkLst>
        </pc:spChg>
        <pc:spChg chg="add del">
          <ac:chgData name="Tamjid Ahsan" userId="15c1a18861ae33e8" providerId="LiveId" clId="{F65C8AF1-BF7A-4C4A-A5CD-92A826C11E09}" dt="2021-06-20T23:57:50.233" v="343" actId="26606"/>
          <ac:spMkLst>
            <pc:docMk/>
            <pc:sldMk cId="3698540937" sldId="264"/>
            <ac:spMk id="20" creationId="{0EFD753D-6A49-46DD-9E82-AA6E2C62B461}"/>
          </ac:spMkLst>
        </pc:spChg>
        <pc:spChg chg="add del">
          <ac:chgData name="Tamjid Ahsan" userId="15c1a18861ae33e8" providerId="LiveId" clId="{F65C8AF1-BF7A-4C4A-A5CD-92A826C11E09}" dt="2021-06-20T23:57:50.233" v="343" actId="26606"/>
          <ac:spMkLst>
            <pc:docMk/>
            <pc:sldMk cId="3698540937" sldId="264"/>
            <ac:spMk id="22" creationId="{138A5824-1F4A-4EE7-BC13-5BB48FC0809B}"/>
          </ac:spMkLst>
        </pc:spChg>
        <pc:spChg chg="add del">
          <ac:chgData name="Tamjid Ahsan" userId="15c1a18861ae33e8" providerId="LiveId" clId="{F65C8AF1-BF7A-4C4A-A5CD-92A826C11E09}" dt="2021-06-20T23:57:50.233" v="343" actId="26606"/>
          <ac:spMkLst>
            <pc:docMk/>
            <pc:sldMk cId="3698540937" sldId="264"/>
            <ac:spMk id="24" creationId="{0F8BFD3B-29FB-4A95-BB51-220F8A6C5746}"/>
          </ac:spMkLst>
        </pc:spChg>
        <pc:spChg chg="add del">
          <ac:chgData name="Tamjid Ahsan" userId="15c1a18861ae33e8" providerId="LiveId" clId="{F65C8AF1-BF7A-4C4A-A5CD-92A826C11E09}" dt="2021-06-20T23:57:58.860" v="345" actId="26606"/>
          <ac:spMkLst>
            <pc:docMk/>
            <pc:sldMk cId="3698540937" sldId="264"/>
            <ac:spMk id="26" creationId="{769201C5-687E-46FB-BA72-23BA40BFEE1E}"/>
          </ac:spMkLst>
        </pc:spChg>
        <pc:spChg chg="add del">
          <ac:chgData name="Tamjid Ahsan" userId="15c1a18861ae33e8" providerId="LiveId" clId="{F65C8AF1-BF7A-4C4A-A5CD-92A826C11E09}" dt="2021-06-20T23:57:58.860" v="345" actId="26606"/>
          <ac:spMkLst>
            <pc:docMk/>
            <pc:sldMk cId="3698540937" sldId="264"/>
            <ac:spMk id="27" creationId="{8DF8AE6E-38CD-4B2A-8E02-F099DD30EF40}"/>
          </ac:spMkLst>
        </pc:spChg>
        <pc:spChg chg="add del">
          <ac:chgData name="Tamjid Ahsan" userId="15c1a18861ae33e8" providerId="LiveId" clId="{F65C8AF1-BF7A-4C4A-A5CD-92A826C11E09}" dt="2021-06-20T23:57:58.860" v="345" actId="26606"/>
          <ac:spMkLst>
            <pc:docMk/>
            <pc:sldMk cId="3698540937" sldId="264"/>
            <ac:spMk id="28" creationId="{339141A8-FDFD-4ABE-A499-72C9669F4BE6}"/>
          </ac:spMkLst>
        </pc:spChg>
        <pc:spChg chg="add del">
          <ac:chgData name="Tamjid Ahsan" userId="15c1a18861ae33e8" providerId="LiveId" clId="{F65C8AF1-BF7A-4C4A-A5CD-92A826C11E09}" dt="2021-06-20T23:57:58.860" v="345" actId="26606"/>
          <ac:spMkLst>
            <pc:docMk/>
            <pc:sldMk cId="3698540937" sldId="264"/>
            <ac:spMk id="29" creationId="{23293907-0F26-4752-BCD0-3AC2C5026383}"/>
          </ac:spMkLst>
        </pc:spChg>
        <pc:spChg chg="add del">
          <ac:chgData name="Tamjid Ahsan" userId="15c1a18861ae33e8" providerId="LiveId" clId="{F65C8AF1-BF7A-4C4A-A5CD-92A826C11E09}" dt="2021-06-20T23:57:58.860" v="345" actId="26606"/>
          <ac:spMkLst>
            <pc:docMk/>
            <pc:sldMk cId="3698540937" sldId="264"/>
            <ac:spMk id="30" creationId="{8A439E11-755A-4258-859D-56A6B6AFCB66}"/>
          </ac:spMkLst>
        </pc:spChg>
        <pc:spChg chg="add del">
          <ac:chgData name="Tamjid Ahsan" userId="15c1a18861ae33e8" providerId="LiveId" clId="{F65C8AF1-BF7A-4C4A-A5CD-92A826C11E09}" dt="2021-06-20T23:57:58.860" v="345" actId="26606"/>
          <ac:spMkLst>
            <pc:docMk/>
            <pc:sldMk cId="3698540937" sldId="264"/>
            <ac:spMk id="31" creationId="{1E32D174-F8A9-4FF0-8888-1B4F5E184961}"/>
          </ac:spMkLst>
        </pc:spChg>
        <pc:spChg chg="add del">
          <ac:chgData name="Tamjid Ahsan" userId="15c1a18861ae33e8" providerId="LiveId" clId="{F65C8AF1-BF7A-4C4A-A5CD-92A826C11E09}" dt="2021-06-20T23:57:58.860" v="345" actId="26606"/>
          <ac:spMkLst>
            <pc:docMk/>
            <pc:sldMk cId="3698540937" sldId="264"/>
            <ac:spMk id="32" creationId="{E916EF49-F958-4F28-A999-F8FA8D09AF86}"/>
          </ac:spMkLst>
        </pc:spChg>
        <pc:spChg chg="add del">
          <ac:chgData name="Tamjid Ahsan" userId="15c1a18861ae33e8" providerId="LiveId" clId="{F65C8AF1-BF7A-4C4A-A5CD-92A826C11E09}" dt="2021-06-20T23:57:58.860" v="345" actId="26606"/>
          <ac:spMkLst>
            <pc:docMk/>
            <pc:sldMk cId="3698540937" sldId="264"/>
            <ac:spMk id="33" creationId="{3A4768A8-6637-4683-8BEC-6882636E47E5}"/>
          </ac:spMkLst>
        </pc:spChg>
        <pc:spChg chg="add del">
          <ac:chgData name="Tamjid Ahsan" userId="15c1a18861ae33e8" providerId="LiveId" clId="{F65C8AF1-BF7A-4C4A-A5CD-92A826C11E09}" dt="2021-06-20T23:57:58.860" v="345" actId="26606"/>
          <ac:spMkLst>
            <pc:docMk/>
            <pc:sldMk cId="3698540937" sldId="264"/>
            <ac:spMk id="34" creationId="{A7665D74-DFEA-412C-928C-F090E67084F3}"/>
          </ac:spMkLst>
        </pc:spChg>
        <pc:spChg chg="add mod">
          <ac:chgData name="Tamjid Ahsan" userId="15c1a18861ae33e8" providerId="LiveId" clId="{F65C8AF1-BF7A-4C4A-A5CD-92A826C11E09}" dt="2021-06-21T01:14:58.972" v="1219" actId="1076"/>
          <ac:spMkLst>
            <pc:docMk/>
            <pc:sldMk cId="3698540937" sldId="264"/>
            <ac:spMk id="35" creationId="{60601A74-6E4C-4FB7-A859-F3B523ADBA8B}"/>
          </ac:spMkLst>
        </pc:spChg>
        <pc:spChg chg="add del">
          <ac:chgData name="Tamjid Ahsan" userId="15c1a18861ae33e8" providerId="LiveId" clId="{F65C8AF1-BF7A-4C4A-A5CD-92A826C11E09}" dt="2021-06-20T23:57:58.860" v="345" actId="26606"/>
          <ac:spMkLst>
            <pc:docMk/>
            <pc:sldMk cId="3698540937" sldId="264"/>
            <ac:spMk id="36" creationId="{3E84BD56-679D-4E0C-9C9B-D694ABF07373}"/>
          </ac:spMkLst>
        </pc:spChg>
        <pc:spChg chg="add del">
          <ac:chgData name="Tamjid Ahsan" userId="15c1a18861ae33e8" providerId="LiveId" clId="{F65C8AF1-BF7A-4C4A-A5CD-92A826C11E09}" dt="2021-06-20T23:57:58.860" v="345" actId="26606"/>
          <ac:spMkLst>
            <pc:docMk/>
            <pc:sldMk cId="3698540937" sldId="264"/>
            <ac:spMk id="38" creationId="{2335FEDF-EF88-4E68-9CF7-5A72EF32AFC2}"/>
          </ac:spMkLst>
        </pc:spChg>
        <pc:spChg chg="add del">
          <ac:chgData name="Tamjid Ahsan" userId="15c1a18861ae33e8" providerId="LiveId" clId="{F65C8AF1-BF7A-4C4A-A5CD-92A826C11E09}" dt="2021-06-20T23:57:58.860" v="345" actId="26606"/>
          <ac:spMkLst>
            <pc:docMk/>
            <pc:sldMk cId="3698540937" sldId="264"/>
            <ac:spMk id="40" creationId="{837A7BE2-DF08-4ECE-A520-13927DBF4C5E}"/>
          </ac:spMkLst>
        </pc:spChg>
        <pc:picChg chg="add mod ord">
          <ac:chgData name="Tamjid Ahsan" userId="15c1a18861ae33e8" providerId="LiveId" clId="{F65C8AF1-BF7A-4C4A-A5CD-92A826C11E09}" dt="2021-06-21T01:45:40.542" v="1499" actId="14100"/>
          <ac:picMkLst>
            <pc:docMk/>
            <pc:sldMk cId="3698540937" sldId="264"/>
            <ac:picMk id="5" creationId="{6D281BDB-EB25-416D-95A6-B2AD4F5E261C}"/>
          </ac:picMkLst>
        </pc:picChg>
        <pc:picChg chg="add mod">
          <ac:chgData name="Tamjid Ahsan" userId="15c1a18861ae33e8" providerId="LiveId" clId="{F65C8AF1-BF7A-4C4A-A5CD-92A826C11E09}" dt="2021-06-21T01:45:28.137" v="1497" actId="1076"/>
          <ac:picMkLst>
            <pc:docMk/>
            <pc:sldMk cId="3698540937" sldId="264"/>
            <ac:picMk id="7" creationId="{9A69BC87-4EE4-4731-8DA7-DD2705D9B907}"/>
          </ac:picMkLst>
        </pc:picChg>
        <pc:picChg chg="add mod ord">
          <ac:chgData name="Tamjid Ahsan" userId="15c1a18861ae33e8" providerId="LiveId" clId="{F65C8AF1-BF7A-4C4A-A5CD-92A826C11E09}" dt="2021-06-21T01:45:53.178" v="1501" actId="14100"/>
          <ac:picMkLst>
            <pc:docMk/>
            <pc:sldMk cId="3698540937" sldId="264"/>
            <ac:picMk id="9" creationId="{14605D2F-EDA4-4EF3-9CAD-4A07D74884A5}"/>
          </ac:picMkLst>
        </pc:picChg>
        <pc:picChg chg="add mod ord">
          <ac:chgData name="Tamjid Ahsan" userId="15c1a18861ae33e8" providerId="LiveId" clId="{F65C8AF1-BF7A-4C4A-A5CD-92A826C11E09}" dt="2021-06-21T01:46:59.659" v="1511" actId="14100"/>
          <ac:picMkLst>
            <pc:docMk/>
            <pc:sldMk cId="3698540937" sldId="264"/>
            <ac:picMk id="11" creationId="{D0BF2BD9-A289-4F50-BEBD-A5C1917FA780}"/>
          </ac:picMkLst>
        </pc:picChg>
        <pc:picChg chg="add mod ord">
          <ac:chgData name="Tamjid Ahsan" userId="15c1a18861ae33e8" providerId="LiveId" clId="{F65C8AF1-BF7A-4C4A-A5CD-92A826C11E09}" dt="2021-06-21T01:46:27" v="1506" actId="14100"/>
          <ac:picMkLst>
            <pc:docMk/>
            <pc:sldMk cId="3698540937" sldId="264"/>
            <ac:picMk id="13" creationId="{986D46D3-D4DC-4239-9BE2-A66A00E90B44}"/>
          </ac:picMkLst>
        </pc:picChg>
        <pc:cxnChg chg="add">
          <ac:chgData name="Tamjid Ahsan" userId="15c1a18861ae33e8" providerId="LiveId" clId="{F65C8AF1-BF7A-4C4A-A5CD-92A826C11E09}" dt="2021-06-20T23:57:58.865" v="346" actId="26606"/>
          <ac:cxnSpMkLst>
            <pc:docMk/>
            <pc:sldMk cId="3698540937" sldId="264"/>
            <ac:cxnSpMk id="42" creationId="{5C34627B-48E6-4F4D-B843-97717A86B490}"/>
          </ac:cxnSpMkLst>
        </pc:cxnChg>
      </pc:sldChg>
      <pc:sldChg chg="addSp delSp modSp new mod">
        <pc:chgData name="Tamjid Ahsan" userId="15c1a18861ae33e8" providerId="LiveId" clId="{F65C8AF1-BF7A-4C4A-A5CD-92A826C11E09}" dt="2021-06-21T02:41:28.525" v="2621" actId="14100"/>
        <pc:sldMkLst>
          <pc:docMk/>
          <pc:sldMk cId="1363787033" sldId="265"/>
        </pc:sldMkLst>
        <pc:spChg chg="mod">
          <ac:chgData name="Tamjid Ahsan" userId="15c1a18861ae33e8" providerId="LiveId" clId="{F65C8AF1-BF7A-4C4A-A5CD-92A826C11E09}" dt="2021-06-21T01:26:13.441" v="1271" actId="207"/>
          <ac:spMkLst>
            <pc:docMk/>
            <pc:sldMk cId="1363787033" sldId="265"/>
            <ac:spMk id="2" creationId="{CE0BE257-7279-4AAE-B38A-6A9C57166703}"/>
          </ac:spMkLst>
        </pc:spChg>
        <pc:spChg chg="del">
          <ac:chgData name="Tamjid Ahsan" userId="15c1a18861ae33e8" providerId="LiveId" clId="{F65C8AF1-BF7A-4C4A-A5CD-92A826C11E09}" dt="2021-06-21T00:00:22.977" v="364"/>
          <ac:spMkLst>
            <pc:docMk/>
            <pc:sldMk cId="1363787033" sldId="265"/>
            <ac:spMk id="3" creationId="{B3B3E8F6-81DE-413A-A8D7-AB447DE8C32E}"/>
          </ac:spMkLst>
        </pc:spChg>
        <pc:spChg chg="add mod">
          <ac:chgData name="Tamjid Ahsan" userId="15c1a18861ae33e8" providerId="LiveId" clId="{F65C8AF1-BF7A-4C4A-A5CD-92A826C11E09}" dt="2021-06-21T02:40:46.522" v="2618" actId="20577"/>
          <ac:spMkLst>
            <pc:docMk/>
            <pc:sldMk cId="1363787033" sldId="265"/>
            <ac:spMk id="10" creationId="{D131BF67-66E4-4B59-A499-42BCCF7A239D}"/>
          </ac:spMkLst>
        </pc:spChg>
        <pc:spChg chg="mod">
          <ac:chgData name="Tamjid Ahsan" userId="15c1a18861ae33e8" providerId="LiveId" clId="{F65C8AF1-BF7A-4C4A-A5CD-92A826C11E09}" dt="2021-06-21T01:25:47.361" v="1267"/>
          <ac:spMkLst>
            <pc:docMk/>
            <pc:sldMk cId="1363787033" sldId="265"/>
            <ac:spMk id="12" creationId="{D638C52D-DCE9-4F2F-910A-EFEA3C1798B0}"/>
          </ac:spMkLst>
        </pc:spChg>
        <pc:spChg chg="mod">
          <ac:chgData name="Tamjid Ahsan" userId="15c1a18861ae33e8" providerId="LiveId" clId="{F65C8AF1-BF7A-4C4A-A5CD-92A826C11E09}" dt="2021-06-21T01:25:47.361" v="1267"/>
          <ac:spMkLst>
            <pc:docMk/>
            <pc:sldMk cId="1363787033" sldId="265"/>
            <ac:spMk id="13" creationId="{1922D4EF-FC4F-4E3C-9F61-A17ACA2001D3}"/>
          </ac:spMkLst>
        </pc:spChg>
        <pc:spChg chg="mod">
          <ac:chgData name="Tamjid Ahsan" userId="15c1a18861ae33e8" providerId="LiveId" clId="{F65C8AF1-BF7A-4C4A-A5CD-92A826C11E09}" dt="2021-06-21T01:25:47.361" v="1267"/>
          <ac:spMkLst>
            <pc:docMk/>
            <pc:sldMk cId="1363787033" sldId="265"/>
            <ac:spMk id="14" creationId="{7B12E97D-BC75-441F-9A84-0CA6B3C8C431}"/>
          </ac:spMkLst>
        </pc:spChg>
        <pc:grpChg chg="add mod">
          <ac:chgData name="Tamjid Ahsan" userId="15c1a18861ae33e8" providerId="LiveId" clId="{F65C8AF1-BF7A-4C4A-A5CD-92A826C11E09}" dt="2021-06-21T01:26:31.001" v="1273" actId="1076"/>
          <ac:grpSpMkLst>
            <pc:docMk/>
            <pc:sldMk cId="1363787033" sldId="265"/>
            <ac:grpSpMk id="9" creationId="{BE532169-8A71-4516-BC91-EE0E9DAA3266}"/>
          </ac:grpSpMkLst>
        </pc:grpChg>
        <pc:grpChg chg="add mod ord">
          <ac:chgData name="Tamjid Ahsan" userId="15c1a18861ae33e8" providerId="LiveId" clId="{F65C8AF1-BF7A-4C4A-A5CD-92A826C11E09}" dt="2021-06-21T01:25:54.902" v="1268" actId="13244"/>
          <ac:grpSpMkLst>
            <pc:docMk/>
            <pc:sldMk cId="1363787033" sldId="265"/>
            <ac:grpSpMk id="11" creationId="{177606AA-4C2C-4574-BFA0-E7106D22D26E}"/>
          </ac:grpSpMkLst>
        </pc:grpChg>
        <pc:picChg chg="add mod">
          <ac:chgData name="Tamjid Ahsan" userId="15c1a18861ae33e8" providerId="LiveId" clId="{F65C8AF1-BF7A-4C4A-A5CD-92A826C11E09}" dt="2021-06-21T01:26:23.549" v="1272" actId="1076"/>
          <ac:picMkLst>
            <pc:docMk/>
            <pc:sldMk cId="1363787033" sldId="265"/>
            <ac:picMk id="5" creationId="{70C00C05-DF20-4028-B97E-8CFAE23648EC}"/>
          </ac:picMkLst>
        </pc:picChg>
        <pc:picChg chg="add mod modCrop">
          <ac:chgData name="Tamjid Ahsan" userId="15c1a18861ae33e8" providerId="LiveId" clId="{F65C8AF1-BF7A-4C4A-A5CD-92A826C11E09}" dt="2021-06-21T00:04:01.171" v="394" actId="14100"/>
          <ac:picMkLst>
            <pc:docMk/>
            <pc:sldMk cId="1363787033" sldId="265"/>
            <ac:picMk id="7" creationId="{8735B4DB-FCD4-46C1-8A40-51924BACD085}"/>
          </ac:picMkLst>
        </pc:picChg>
        <pc:picChg chg="add mod">
          <ac:chgData name="Tamjid Ahsan" userId="15c1a18861ae33e8" providerId="LiveId" clId="{F65C8AF1-BF7A-4C4A-A5CD-92A826C11E09}" dt="2021-06-21T00:03:36.390" v="390" actId="1076"/>
          <ac:picMkLst>
            <pc:docMk/>
            <pc:sldMk cId="1363787033" sldId="265"/>
            <ac:picMk id="8" creationId="{A8E84CEC-F6BB-40A7-86DC-8FBB6D77EEE9}"/>
          </ac:picMkLst>
        </pc:picChg>
        <pc:cxnChg chg="add mod">
          <ac:chgData name="Tamjid Ahsan" userId="15c1a18861ae33e8" providerId="LiveId" clId="{F65C8AF1-BF7A-4C4A-A5CD-92A826C11E09}" dt="2021-06-21T02:41:28.525" v="2621" actId="14100"/>
          <ac:cxnSpMkLst>
            <pc:docMk/>
            <pc:sldMk cId="1363787033" sldId="265"/>
            <ac:cxnSpMk id="15" creationId="{DD4E7142-3038-43C3-954E-C5CB998FE1FF}"/>
          </ac:cxnSpMkLst>
        </pc:cxnChg>
      </pc:sldChg>
      <pc:sldChg chg="addSp delSp modSp new mod">
        <pc:chgData name="Tamjid Ahsan" userId="15c1a18861ae33e8" providerId="LiveId" clId="{F65C8AF1-BF7A-4C4A-A5CD-92A826C11E09}" dt="2021-06-21T02:41:38.569" v="2622"/>
        <pc:sldMkLst>
          <pc:docMk/>
          <pc:sldMk cId="2732303732" sldId="266"/>
        </pc:sldMkLst>
        <pc:spChg chg="mod">
          <ac:chgData name="Tamjid Ahsan" userId="15c1a18861ae33e8" providerId="LiveId" clId="{F65C8AF1-BF7A-4C4A-A5CD-92A826C11E09}" dt="2021-06-21T01:27:18.720" v="1282" actId="207"/>
          <ac:spMkLst>
            <pc:docMk/>
            <pc:sldMk cId="2732303732" sldId="266"/>
            <ac:spMk id="2" creationId="{61359387-5836-4434-ADF4-376529FFD223}"/>
          </ac:spMkLst>
        </pc:spChg>
        <pc:spChg chg="del">
          <ac:chgData name="Tamjid Ahsan" userId="15c1a18861ae33e8" providerId="LiveId" clId="{F65C8AF1-BF7A-4C4A-A5CD-92A826C11E09}" dt="2021-06-21T00:11:01.853" v="427"/>
          <ac:spMkLst>
            <pc:docMk/>
            <pc:sldMk cId="2732303732" sldId="266"/>
            <ac:spMk id="3" creationId="{E3CABEF4-E72A-42D4-8F1A-A7F7593FBBA9}"/>
          </ac:spMkLst>
        </pc:spChg>
        <pc:spChg chg="mod">
          <ac:chgData name="Tamjid Ahsan" userId="15c1a18861ae33e8" providerId="LiveId" clId="{F65C8AF1-BF7A-4C4A-A5CD-92A826C11E09}" dt="2021-06-21T01:26:36.508" v="1274"/>
          <ac:spMkLst>
            <pc:docMk/>
            <pc:sldMk cId="2732303732" sldId="266"/>
            <ac:spMk id="11" creationId="{B4882784-1996-404D-A13A-21FFBF49EB79}"/>
          </ac:spMkLst>
        </pc:spChg>
        <pc:spChg chg="mod">
          <ac:chgData name="Tamjid Ahsan" userId="15c1a18861ae33e8" providerId="LiveId" clId="{F65C8AF1-BF7A-4C4A-A5CD-92A826C11E09}" dt="2021-06-21T01:26:36.508" v="1274"/>
          <ac:spMkLst>
            <pc:docMk/>
            <pc:sldMk cId="2732303732" sldId="266"/>
            <ac:spMk id="12" creationId="{F07C24D2-F231-4EA9-A9B8-8AFCE9B5A031}"/>
          </ac:spMkLst>
        </pc:spChg>
        <pc:spChg chg="mod">
          <ac:chgData name="Tamjid Ahsan" userId="15c1a18861ae33e8" providerId="LiveId" clId="{F65C8AF1-BF7A-4C4A-A5CD-92A826C11E09}" dt="2021-06-21T01:26:36.508" v="1274"/>
          <ac:spMkLst>
            <pc:docMk/>
            <pc:sldMk cId="2732303732" sldId="266"/>
            <ac:spMk id="13" creationId="{79D40B02-F567-45FB-A4AD-1AA349717D4E}"/>
          </ac:spMkLst>
        </pc:spChg>
        <pc:spChg chg="add mod">
          <ac:chgData name="Tamjid Ahsan" userId="15c1a18861ae33e8" providerId="LiveId" clId="{F65C8AF1-BF7A-4C4A-A5CD-92A826C11E09}" dt="2021-06-21T02:41:38.569" v="2622"/>
          <ac:spMkLst>
            <pc:docMk/>
            <pc:sldMk cId="2732303732" sldId="266"/>
            <ac:spMk id="14" creationId="{57188BBE-F13A-45BB-86D7-7E9776AC662A}"/>
          </ac:spMkLst>
        </pc:spChg>
        <pc:grpChg chg="add mod">
          <ac:chgData name="Tamjid Ahsan" userId="15c1a18861ae33e8" providerId="LiveId" clId="{F65C8AF1-BF7A-4C4A-A5CD-92A826C11E09}" dt="2021-06-21T01:09:23.301" v="1073" actId="465"/>
          <ac:grpSpMkLst>
            <pc:docMk/>
            <pc:sldMk cId="2732303732" sldId="266"/>
            <ac:grpSpMk id="9" creationId="{6270E99F-FF08-405C-81D2-468EC0DCEC9F}"/>
          </ac:grpSpMkLst>
        </pc:grpChg>
        <pc:grpChg chg="add mod ord">
          <ac:chgData name="Tamjid Ahsan" userId="15c1a18861ae33e8" providerId="LiveId" clId="{F65C8AF1-BF7A-4C4A-A5CD-92A826C11E09}" dt="2021-06-21T01:26:41.502" v="1275" actId="13244"/>
          <ac:grpSpMkLst>
            <pc:docMk/>
            <pc:sldMk cId="2732303732" sldId="266"/>
            <ac:grpSpMk id="10" creationId="{C6657452-49ED-46EC-87A7-014E55D71CD7}"/>
          </ac:grpSpMkLst>
        </pc:grpChg>
        <pc:picChg chg="add mod">
          <ac:chgData name="Tamjid Ahsan" userId="15c1a18861ae33e8" providerId="LiveId" clId="{F65C8AF1-BF7A-4C4A-A5CD-92A826C11E09}" dt="2021-06-21T01:09:23.301" v="1073" actId="465"/>
          <ac:picMkLst>
            <pc:docMk/>
            <pc:sldMk cId="2732303732" sldId="266"/>
            <ac:picMk id="5" creationId="{1F876174-91E1-4778-A6DA-3748D9039974}"/>
          </ac:picMkLst>
        </pc:picChg>
        <pc:picChg chg="add mod modCrop">
          <ac:chgData name="Tamjid Ahsan" userId="15c1a18861ae33e8" providerId="LiveId" clId="{F65C8AF1-BF7A-4C4A-A5CD-92A826C11E09}" dt="2021-06-21T00:13:43.097" v="453" actId="1076"/>
          <ac:picMkLst>
            <pc:docMk/>
            <pc:sldMk cId="2732303732" sldId="266"/>
            <ac:picMk id="7" creationId="{5B06CAE2-9C78-445B-A066-3B6C3562C5AB}"/>
          </ac:picMkLst>
        </pc:picChg>
        <pc:picChg chg="add mod">
          <ac:chgData name="Tamjid Ahsan" userId="15c1a18861ae33e8" providerId="LiveId" clId="{F65C8AF1-BF7A-4C4A-A5CD-92A826C11E09}" dt="2021-06-21T00:13:53.136" v="454" actId="1076"/>
          <ac:picMkLst>
            <pc:docMk/>
            <pc:sldMk cId="2732303732" sldId="266"/>
            <ac:picMk id="8" creationId="{975EC25F-1212-47C4-AE02-4B51B1488D71}"/>
          </ac:picMkLst>
        </pc:picChg>
        <pc:cxnChg chg="add mod">
          <ac:chgData name="Tamjid Ahsan" userId="15c1a18861ae33e8" providerId="LiveId" clId="{F65C8AF1-BF7A-4C4A-A5CD-92A826C11E09}" dt="2021-06-21T02:41:38.569" v="2622"/>
          <ac:cxnSpMkLst>
            <pc:docMk/>
            <pc:sldMk cId="2732303732" sldId="266"/>
            <ac:cxnSpMk id="15" creationId="{B853C55F-AE23-4D9F-B711-BEC77F06464F}"/>
          </ac:cxnSpMkLst>
        </pc:cxnChg>
      </pc:sldChg>
      <pc:sldChg chg="addSp delSp modSp new mod">
        <pc:chgData name="Tamjid Ahsan" userId="15c1a18861ae33e8" providerId="LiveId" clId="{F65C8AF1-BF7A-4C4A-A5CD-92A826C11E09}" dt="2021-06-21T02:41:41.080" v="2623"/>
        <pc:sldMkLst>
          <pc:docMk/>
          <pc:sldMk cId="1619237828" sldId="267"/>
        </pc:sldMkLst>
        <pc:spChg chg="mod">
          <ac:chgData name="Tamjid Ahsan" userId="15c1a18861ae33e8" providerId="LiveId" clId="{F65C8AF1-BF7A-4C4A-A5CD-92A826C11E09}" dt="2021-06-21T01:27:22.678" v="1283" actId="207"/>
          <ac:spMkLst>
            <pc:docMk/>
            <pc:sldMk cId="1619237828" sldId="267"/>
            <ac:spMk id="2" creationId="{F6F08515-B844-4BD4-A768-3E919EF15128}"/>
          </ac:spMkLst>
        </pc:spChg>
        <pc:spChg chg="del">
          <ac:chgData name="Tamjid Ahsan" userId="15c1a18861ae33e8" providerId="LiveId" clId="{F65C8AF1-BF7A-4C4A-A5CD-92A826C11E09}" dt="2021-06-21T00:14:25.808" v="458"/>
          <ac:spMkLst>
            <pc:docMk/>
            <pc:sldMk cId="1619237828" sldId="267"/>
            <ac:spMk id="3" creationId="{52B3361C-1C11-4D59-B307-3FBEB10D50A1}"/>
          </ac:spMkLst>
        </pc:spChg>
        <pc:spChg chg="mod">
          <ac:chgData name="Tamjid Ahsan" userId="15c1a18861ae33e8" providerId="LiveId" clId="{F65C8AF1-BF7A-4C4A-A5CD-92A826C11E09}" dt="2021-06-21T01:26:44.139" v="1276"/>
          <ac:spMkLst>
            <pc:docMk/>
            <pc:sldMk cId="1619237828" sldId="267"/>
            <ac:spMk id="11" creationId="{BE237704-7F90-444E-98D8-F176DE2352E3}"/>
          </ac:spMkLst>
        </pc:spChg>
        <pc:spChg chg="mod">
          <ac:chgData name="Tamjid Ahsan" userId="15c1a18861ae33e8" providerId="LiveId" clId="{F65C8AF1-BF7A-4C4A-A5CD-92A826C11E09}" dt="2021-06-21T01:26:44.139" v="1276"/>
          <ac:spMkLst>
            <pc:docMk/>
            <pc:sldMk cId="1619237828" sldId="267"/>
            <ac:spMk id="12" creationId="{0B7BE189-189F-41AC-81CF-CDB5C3183E4F}"/>
          </ac:spMkLst>
        </pc:spChg>
        <pc:spChg chg="mod">
          <ac:chgData name="Tamjid Ahsan" userId="15c1a18861ae33e8" providerId="LiveId" clId="{F65C8AF1-BF7A-4C4A-A5CD-92A826C11E09}" dt="2021-06-21T01:26:44.139" v="1276"/>
          <ac:spMkLst>
            <pc:docMk/>
            <pc:sldMk cId="1619237828" sldId="267"/>
            <ac:spMk id="13" creationId="{82A3F88E-8530-42E6-AACD-A733FECF94F8}"/>
          </ac:spMkLst>
        </pc:spChg>
        <pc:spChg chg="add mod">
          <ac:chgData name="Tamjid Ahsan" userId="15c1a18861ae33e8" providerId="LiveId" clId="{F65C8AF1-BF7A-4C4A-A5CD-92A826C11E09}" dt="2021-06-21T02:41:41.080" v="2623"/>
          <ac:spMkLst>
            <pc:docMk/>
            <pc:sldMk cId="1619237828" sldId="267"/>
            <ac:spMk id="14" creationId="{FC261933-0D5A-4FF6-904F-AB32E9EC193E}"/>
          </ac:spMkLst>
        </pc:spChg>
        <pc:grpChg chg="add mod">
          <ac:chgData name="Tamjid Ahsan" userId="15c1a18861ae33e8" providerId="LiveId" clId="{F65C8AF1-BF7A-4C4A-A5CD-92A826C11E09}" dt="2021-06-21T00:21:52.714" v="556" actId="1076"/>
          <ac:grpSpMkLst>
            <pc:docMk/>
            <pc:sldMk cId="1619237828" sldId="267"/>
            <ac:grpSpMk id="9" creationId="{B195C87E-BD09-4F80-8C1C-DABC815814BC}"/>
          </ac:grpSpMkLst>
        </pc:grpChg>
        <pc:grpChg chg="add mod ord">
          <ac:chgData name="Tamjid Ahsan" userId="15c1a18861ae33e8" providerId="LiveId" clId="{F65C8AF1-BF7A-4C4A-A5CD-92A826C11E09}" dt="2021-06-21T01:26:46.897" v="1277" actId="13244"/>
          <ac:grpSpMkLst>
            <pc:docMk/>
            <pc:sldMk cId="1619237828" sldId="267"/>
            <ac:grpSpMk id="10" creationId="{46DE2CFE-70D3-4FD7-AD9F-DD3000312F71}"/>
          </ac:grpSpMkLst>
        </pc:grpChg>
        <pc:picChg chg="add mod">
          <ac:chgData name="Tamjid Ahsan" userId="15c1a18861ae33e8" providerId="LiveId" clId="{F65C8AF1-BF7A-4C4A-A5CD-92A826C11E09}" dt="2021-06-21T00:16:24.208" v="484" actId="1076"/>
          <ac:picMkLst>
            <pc:docMk/>
            <pc:sldMk cId="1619237828" sldId="267"/>
            <ac:picMk id="5" creationId="{E01EA5CA-6E99-4B90-A98B-ADA472B7AC33}"/>
          </ac:picMkLst>
        </pc:picChg>
        <pc:picChg chg="add mod modCrop">
          <ac:chgData name="Tamjid Ahsan" userId="15c1a18861ae33e8" providerId="LiveId" clId="{F65C8AF1-BF7A-4C4A-A5CD-92A826C11E09}" dt="2021-06-21T00:17:22.564" v="491" actId="1076"/>
          <ac:picMkLst>
            <pc:docMk/>
            <pc:sldMk cId="1619237828" sldId="267"/>
            <ac:picMk id="7" creationId="{BAD515E0-5DCF-4C3F-8845-DC653B4FFAB2}"/>
          </ac:picMkLst>
        </pc:picChg>
        <pc:picChg chg="add mod">
          <ac:chgData name="Tamjid Ahsan" userId="15c1a18861ae33e8" providerId="LiveId" clId="{F65C8AF1-BF7A-4C4A-A5CD-92A826C11E09}" dt="2021-06-21T00:17:19.706" v="490" actId="1076"/>
          <ac:picMkLst>
            <pc:docMk/>
            <pc:sldMk cId="1619237828" sldId="267"/>
            <ac:picMk id="8" creationId="{9136FED3-733D-4722-8C39-DDFFAA7224E0}"/>
          </ac:picMkLst>
        </pc:picChg>
        <pc:cxnChg chg="add mod">
          <ac:chgData name="Tamjid Ahsan" userId="15c1a18861ae33e8" providerId="LiveId" clId="{F65C8AF1-BF7A-4C4A-A5CD-92A826C11E09}" dt="2021-06-21T02:41:41.080" v="2623"/>
          <ac:cxnSpMkLst>
            <pc:docMk/>
            <pc:sldMk cId="1619237828" sldId="267"/>
            <ac:cxnSpMk id="15" creationId="{BB38047C-5649-4D1D-B4AB-D2CC19EBF9B4}"/>
          </ac:cxnSpMkLst>
        </pc:cxnChg>
      </pc:sldChg>
      <pc:sldChg chg="addSp delSp modSp new mod">
        <pc:chgData name="Tamjid Ahsan" userId="15c1a18861ae33e8" providerId="LiveId" clId="{F65C8AF1-BF7A-4C4A-A5CD-92A826C11E09}" dt="2021-06-21T02:41:44.597" v="2624"/>
        <pc:sldMkLst>
          <pc:docMk/>
          <pc:sldMk cId="1628571562" sldId="268"/>
        </pc:sldMkLst>
        <pc:spChg chg="mod">
          <ac:chgData name="Tamjid Ahsan" userId="15c1a18861ae33e8" providerId="LiveId" clId="{F65C8AF1-BF7A-4C4A-A5CD-92A826C11E09}" dt="2021-06-21T01:27:27.681" v="1284" actId="207"/>
          <ac:spMkLst>
            <pc:docMk/>
            <pc:sldMk cId="1628571562" sldId="268"/>
            <ac:spMk id="2" creationId="{D0FC83EC-EB24-4DCD-ACB2-91496A1612FB}"/>
          </ac:spMkLst>
        </pc:spChg>
        <pc:spChg chg="del">
          <ac:chgData name="Tamjid Ahsan" userId="15c1a18861ae33e8" providerId="LiveId" clId="{F65C8AF1-BF7A-4C4A-A5CD-92A826C11E09}" dt="2021-06-21T00:17:54.972" v="499"/>
          <ac:spMkLst>
            <pc:docMk/>
            <pc:sldMk cId="1628571562" sldId="268"/>
            <ac:spMk id="3" creationId="{B60FE3E7-E19F-49AB-8CF5-5720D9790F01}"/>
          </ac:spMkLst>
        </pc:spChg>
        <pc:spChg chg="mod">
          <ac:chgData name="Tamjid Ahsan" userId="15c1a18861ae33e8" providerId="LiveId" clId="{F65C8AF1-BF7A-4C4A-A5CD-92A826C11E09}" dt="2021-06-21T01:26:51.371" v="1278"/>
          <ac:spMkLst>
            <pc:docMk/>
            <pc:sldMk cId="1628571562" sldId="268"/>
            <ac:spMk id="11" creationId="{4A10162D-4A27-4C53-93EA-F29F5FFB48FD}"/>
          </ac:spMkLst>
        </pc:spChg>
        <pc:spChg chg="mod">
          <ac:chgData name="Tamjid Ahsan" userId="15c1a18861ae33e8" providerId="LiveId" clId="{F65C8AF1-BF7A-4C4A-A5CD-92A826C11E09}" dt="2021-06-21T01:26:51.371" v="1278"/>
          <ac:spMkLst>
            <pc:docMk/>
            <pc:sldMk cId="1628571562" sldId="268"/>
            <ac:spMk id="12" creationId="{25B8543C-0745-4EA7-894B-FB38C104802E}"/>
          </ac:spMkLst>
        </pc:spChg>
        <pc:spChg chg="mod">
          <ac:chgData name="Tamjid Ahsan" userId="15c1a18861ae33e8" providerId="LiveId" clId="{F65C8AF1-BF7A-4C4A-A5CD-92A826C11E09}" dt="2021-06-21T01:26:51.371" v="1278"/>
          <ac:spMkLst>
            <pc:docMk/>
            <pc:sldMk cId="1628571562" sldId="268"/>
            <ac:spMk id="13" creationId="{83CC3893-DEE4-4171-8CCD-FFFDB68EBFF6}"/>
          </ac:spMkLst>
        </pc:spChg>
        <pc:spChg chg="add mod">
          <ac:chgData name="Tamjid Ahsan" userId="15c1a18861ae33e8" providerId="LiveId" clId="{F65C8AF1-BF7A-4C4A-A5CD-92A826C11E09}" dt="2021-06-21T02:41:44.597" v="2624"/>
          <ac:spMkLst>
            <pc:docMk/>
            <pc:sldMk cId="1628571562" sldId="268"/>
            <ac:spMk id="14" creationId="{6E6C99C8-A57F-4886-A7EE-F2F16F92B669}"/>
          </ac:spMkLst>
        </pc:spChg>
        <pc:grpChg chg="add mod">
          <ac:chgData name="Tamjid Ahsan" userId="15c1a18861ae33e8" providerId="LiveId" clId="{F65C8AF1-BF7A-4C4A-A5CD-92A826C11E09}" dt="2021-06-21T00:21:36.628" v="552" actId="1076"/>
          <ac:grpSpMkLst>
            <pc:docMk/>
            <pc:sldMk cId="1628571562" sldId="268"/>
            <ac:grpSpMk id="9" creationId="{4EA64F1E-1A33-4A7A-B27B-1848901A91FA}"/>
          </ac:grpSpMkLst>
        </pc:grpChg>
        <pc:grpChg chg="add mod ord">
          <ac:chgData name="Tamjid Ahsan" userId="15c1a18861ae33e8" providerId="LiveId" clId="{F65C8AF1-BF7A-4C4A-A5CD-92A826C11E09}" dt="2021-06-21T01:26:53.451" v="1279" actId="13244"/>
          <ac:grpSpMkLst>
            <pc:docMk/>
            <pc:sldMk cId="1628571562" sldId="268"/>
            <ac:grpSpMk id="10" creationId="{212F5EBA-389B-4D95-AEE0-46B6AFD6FDA8}"/>
          </ac:grpSpMkLst>
        </pc:grpChg>
        <pc:picChg chg="add mod">
          <ac:chgData name="Tamjid Ahsan" userId="15c1a18861ae33e8" providerId="LiveId" clId="{F65C8AF1-BF7A-4C4A-A5CD-92A826C11E09}" dt="2021-06-21T00:19:21.726" v="525" actId="1076"/>
          <ac:picMkLst>
            <pc:docMk/>
            <pc:sldMk cId="1628571562" sldId="268"/>
            <ac:picMk id="5" creationId="{E5CFB54B-EB5B-4C64-9052-32A59761DD2B}"/>
          </ac:picMkLst>
        </pc:picChg>
        <pc:picChg chg="add mod modCrop">
          <ac:chgData name="Tamjid Ahsan" userId="15c1a18861ae33e8" providerId="LiveId" clId="{F65C8AF1-BF7A-4C4A-A5CD-92A826C11E09}" dt="2021-06-21T00:19:24.531" v="527" actId="1076"/>
          <ac:picMkLst>
            <pc:docMk/>
            <pc:sldMk cId="1628571562" sldId="268"/>
            <ac:picMk id="7" creationId="{0EE46240-9223-4F42-8ED8-2EB9409B3B9D}"/>
          </ac:picMkLst>
        </pc:picChg>
        <pc:picChg chg="add mod">
          <ac:chgData name="Tamjid Ahsan" userId="15c1a18861ae33e8" providerId="LiveId" clId="{F65C8AF1-BF7A-4C4A-A5CD-92A826C11E09}" dt="2021-06-21T00:19:22.801" v="526" actId="1076"/>
          <ac:picMkLst>
            <pc:docMk/>
            <pc:sldMk cId="1628571562" sldId="268"/>
            <ac:picMk id="8" creationId="{8F3152FD-183E-4530-8C0B-A4368EE10E48}"/>
          </ac:picMkLst>
        </pc:picChg>
        <pc:cxnChg chg="add mod">
          <ac:chgData name="Tamjid Ahsan" userId="15c1a18861ae33e8" providerId="LiveId" clId="{F65C8AF1-BF7A-4C4A-A5CD-92A826C11E09}" dt="2021-06-21T02:41:44.597" v="2624"/>
          <ac:cxnSpMkLst>
            <pc:docMk/>
            <pc:sldMk cId="1628571562" sldId="268"/>
            <ac:cxnSpMk id="15" creationId="{0D6952C5-C074-4641-AFFD-B123A498C6FF}"/>
          </ac:cxnSpMkLst>
        </pc:cxnChg>
      </pc:sldChg>
      <pc:sldChg chg="addSp delSp modSp new mod">
        <pc:chgData name="Tamjid Ahsan" userId="15c1a18861ae33e8" providerId="LiveId" clId="{F65C8AF1-BF7A-4C4A-A5CD-92A826C11E09}" dt="2021-06-21T02:41:46.569" v="2625"/>
        <pc:sldMkLst>
          <pc:docMk/>
          <pc:sldMk cId="3544338680" sldId="269"/>
        </pc:sldMkLst>
        <pc:spChg chg="mod">
          <ac:chgData name="Tamjid Ahsan" userId="15c1a18861ae33e8" providerId="LiveId" clId="{F65C8AF1-BF7A-4C4A-A5CD-92A826C11E09}" dt="2021-06-21T01:27:31.583" v="1285" actId="207"/>
          <ac:spMkLst>
            <pc:docMk/>
            <pc:sldMk cId="3544338680" sldId="269"/>
            <ac:spMk id="2" creationId="{D65F3829-32D6-4C74-80FB-F2ED8751F330}"/>
          </ac:spMkLst>
        </pc:spChg>
        <pc:spChg chg="del">
          <ac:chgData name="Tamjid Ahsan" userId="15c1a18861ae33e8" providerId="LiveId" clId="{F65C8AF1-BF7A-4C4A-A5CD-92A826C11E09}" dt="2021-06-21T00:19:54.382" v="530"/>
          <ac:spMkLst>
            <pc:docMk/>
            <pc:sldMk cId="3544338680" sldId="269"/>
            <ac:spMk id="3" creationId="{C30C71B7-FFC8-44D6-8F65-493C21DF146A}"/>
          </ac:spMkLst>
        </pc:spChg>
        <pc:spChg chg="mod">
          <ac:chgData name="Tamjid Ahsan" userId="15c1a18861ae33e8" providerId="LiveId" clId="{F65C8AF1-BF7A-4C4A-A5CD-92A826C11E09}" dt="2021-06-21T01:26:56.369" v="1280"/>
          <ac:spMkLst>
            <pc:docMk/>
            <pc:sldMk cId="3544338680" sldId="269"/>
            <ac:spMk id="11" creationId="{F64D413D-3115-46F4-B07D-E764F716C8FA}"/>
          </ac:spMkLst>
        </pc:spChg>
        <pc:spChg chg="mod">
          <ac:chgData name="Tamjid Ahsan" userId="15c1a18861ae33e8" providerId="LiveId" clId="{F65C8AF1-BF7A-4C4A-A5CD-92A826C11E09}" dt="2021-06-21T01:26:56.369" v="1280"/>
          <ac:spMkLst>
            <pc:docMk/>
            <pc:sldMk cId="3544338680" sldId="269"/>
            <ac:spMk id="12" creationId="{B9F7029F-2829-4CA0-A187-A5CC5D29F623}"/>
          </ac:spMkLst>
        </pc:spChg>
        <pc:spChg chg="mod">
          <ac:chgData name="Tamjid Ahsan" userId="15c1a18861ae33e8" providerId="LiveId" clId="{F65C8AF1-BF7A-4C4A-A5CD-92A826C11E09}" dt="2021-06-21T01:26:56.369" v="1280"/>
          <ac:spMkLst>
            <pc:docMk/>
            <pc:sldMk cId="3544338680" sldId="269"/>
            <ac:spMk id="13" creationId="{AB3FECB4-04D2-4B9F-AF46-F10C3F2A7B85}"/>
          </ac:spMkLst>
        </pc:spChg>
        <pc:spChg chg="add mod">
          <ac:chgData name="Tamjid Ahsan" userId="15c1a18861ae33e8" providerId="LiveId" clId="{F65C8AF1-BF7A-4C4A-A5CD-92A826C11E09}" dt="2021-06-21T02:41:46.569" v="2625"/>
          <ac:spMkLst>
            <pc:docMk/>
            <pc:sldMk cId="3544338680" sldId="269"/>
            <ac:spMk id="14" creationId="{1D513899-5C2C-442E-89A3-D3D8D683A77D}"/>
          </ac:spMkLst>
        </pc:spChg>
        <pc:grpChg chg="add">
          <ac:chgData name="Tamjid Ahsan" userId="15c1a18861ae33e8" providerId="LiveId" clId="{F65C8AF1-BF7A-4C4A-A5CD-92A826C11E09}" dt="2021-06-21T00:21:09.734" v="551" actId="164"/>
          <ac:grpSpMkLst>
            <pc:docMk/>
            <pc:sldMk cId="3544338680" sldId="269"/>
            <ac:grpSpMk id="9" creationId="{98823C4B-758E-4087-984B-CE38C1B7617E}"/>
          </ac:grpSpMkLst>
        </pc:grpChg>
        <pc:grpChg chg="add mod ord">
          <ac:chgData name="Tamjid Ahsan" userId="15c1a18861ae33e8" providerId="LiveId" clId="{F65C8AF1-BF7A-4C4A-A5CD-92A826C11E09}" dt="2021-06-21T01:26:58.773" v="1281" actId="13244"/>
          <ac:grpSpMkLst>
            <pc:docMk/>
            <pc:sldMk cId="3544338680" sldId="269"/>
            <ac:grpSpMk id="10" creationId="{A65DC24B-4567-456A-B6E2-8CB409323092}"/>
          </ac:grpSpMkLst>
        </pc:grpChg>
        <pc:picChg chg="add mod">
          <ac:chgData name="Tamjid Ahsan" userId="15c1a18861ae33e8" providerId="LiveId" clId="{F65C8AF1-BF7A-4C4A-A5CD-92A826C11E09}" dt="2021-06-21T00:20:35.031" v="542" actId="1076"/>
          <ac:picMkLst>
            <pc:docMk/>
            <pc:sldMk cId="3544338680" sldId="269"/>
            <ac:picMk id="5" creationId="{C75CC1F6-33BC-4F70-AEFA-C94D6251B3CB}"/>
          </ac:picMkLst>
        </pc:picChg>
        <pc:picChg chg="add mod modCrop">
          <ac:chgData name="Tamjid Ahsan" userId="15c1a18861ae33e8" providerId="LiveId" clId="{F65C8AF1-BF7A-4C4A-A5CD-92A826C11E09}" dt="2021-06-21T00:20:37.676" v="543" actId="1076"/>
          <ac:picMkLst>
            <pc:docMk/>
            <pc:sldMk cId="3544338680" sldId="269"/>
            <ac:picMk id="7" creationId="{BECA729E-5D99-483F-B63F-5C3627FBB7E4}"/>
          </ac:picMkLst>
        </pc:picChg>
        <pc:picChg chg="add mod">
          <ac:chgData name="Tamjid Ahsan" userId="15c1a18861ae33e8" providerId="LiveId" clId="{F65C8AF1-BF7A-4C4A-A5CD-92A826C11E09}" dt="2021-06-21T00:21:02.593" v="550" actId="1076"/>
          <ac:picMkLst>
            <pc:docMk/>
            <pc:sldMk cId="3544338680" sldId="269"/>
            <ac:picMk id="8" creationId="{9AC68E4A-F387-4AC8-A72C-754685D04941}"/>
          </ac:picMkLst>
        </pc:picChg>
        <pc:cxnChg chg="add mod">
          <ac:chgData name="Tamjid Ahsan" userId="15c1a18861ae33e8" providerId="LiveId" clId="{F65C8AF1-BF7A-4C4A-A5CD-92A826C11E09}" dt="2021-06-21T02:41:46.569" v="2625"/>
          <ac:cxnSpMkLst>
            <pc:docMk/>
            <pc:sldMk cId="3544338680" sldId="269"/>
            <ac:cxnSpMk id="15" creationId="{ABC95FF9-BD1A-4722-9DE4-7ED8D44CB6E7}"/>
          </ac:cxnSpMkLst>
        </pc:cxnChg>
      </pc:sldChg>
      <pc:sldChg chg="addSp">
        <pc:chgData name="Tamjid Ahsan" userId="15c1a18861ae33e8" providerId="LiveId" clId="{F65C8AF1-BF7A-4C4A-A5CD-92A826C11E09}" dt="2021-06-21T02:13:11.259" v="2110"/>
        <pc:sldMkLst>
          <pc:docMk/>
          <pc:sldMk cId="37785446" sldId="270"/>
        </pc:sldMkLst>
        <pc:spChg chg="add">
          <ac:chgData name="Tamjid Ahsan" userId="15c1a18861ae33e8" providerId="LiveId" clId="{F65C8AF1-BF7A-4C4A-A5CD-92A826C11E09}" dt="2021-06-21T02:13:11.259" v="2110"/>
          <ac:spMkLst>
            <pc:docMk/>
            <pc:sldMk cId="37785446" sldId="270"/>
            <ac:spMk id="5" creationId="{78CEC296-F815-491A-82A4-8008CCAB6613}"/>
          </ac:spMkLst>
        </pc:spChg>
      </pc:sldChg>
      <pc:sldChg chg="addSp delSp modSp new add del mod setBg setClrOvrMap">
        <pc:chgData name="Tamjid Ahsan" userId="15c1a18861ae33e8" providerId="LiveId" clId="{F65C8AF1-BF7A-4C4A-A5CD-92A826C11E09}" dt="2021-06-21T02:23:06.729" v="2387" actId="20577"/>
        <pc:sldMkLst>
          <pc:docMk/>
          <pc:sldMk cId="2928702483" sldId="270"/>
        </pc:sldMkLst>
        <pc:spChg chg="mod">
          <ac:chgData name="Tamjid Ahsan" userId="15c1a18861ae33e8" providerId="LiveId" clId="{F65C8AF1-BF7A-4C4A-A5CD-92A826C11E09}" dt="2021-06-21T01:34:51.543" v="1491" actId="26606"/>
          <ac:spMkLst>
            <pc:docMk/>
            <pc:sldMk cId="2928702483" sldId="270"/>
            <ac:spMk id="2" creationId="{CB094CEC-9CBA-4E79-8A23-3CE5065F31AE}"/>
          </ac:spMkLst>
        </pc:spChg>
        <pc:spChg chg="add del mod">
          <ac:chgData name="Tamjid Ahsan" userId="15c1a18861ae33e8" providerId="LiveId" clId="{F65C8AF1-BF7A-4C4A-A5CD-92A826C11E09}" dt="2021-06-21T02:20:14.150" v="2384" actId="20577"/>
          <ac:spMkLst>
            <pc:docMk/>
            <pc:sldMk cId="2928702483" sldId="270"/>
            <ac:spMk id="3" creationId="{4D9EB189-8633-421B-A4BB-2E6D44A73DBB}"/>
          </ac:spMkLst>
        </pc:spChg>
        <pc:spChg chg="add mod">
          <ac:chgData name="Tamjid Ahsan" userId="15c1a18861ae33e8" providerId="LiveId" clId="{F65C8AF1-BF7A-4C4A-A5CD-92A826C11E09}" dt="2021-06-21T02:23:06.729" v="2387" actId="20577"/>
          <ac:spMkLst>
            <pc:docMk/>
            <pc:sldMk cId="2928702483" sldId="270"/>
            <ac:spMk id="4" creationId="{E8DC0E56-C693-4952-9E63-686E9E270B92}"/>
          </ac:spMkLst>
        </pc:spChg>
        <pc:spChg chg="add del">
          <ac:chgData name="Tamjid Ahsan" userId="15c1a18861ae33e8" providerId="LiveId" clId="{F65C8AF1-BF7A-4C4A-A5CD-92A826C11E09}" dt="2021-06-21T01:34:19.116" v="1479" actId="26606"/>
          <ac:spMkLst>
            <pc:docMk/>
            <pc:sldMk cId="2928702483" sldId="270"/>
            <ac:spMk id="7" creationId="{D8515DC8-3701-44EB-999C-D5402B90C956}"/>
          </ac:spMkLst>
        </pc:spChg>
        <pc:spChg chg="add del">
          <ac:chgData name="Tamjid Ahsan" userId="15c1a18861ae33e8" providerId="LiveId" clId="{F65C8AF1-BF7A-4C4A-A5CD-92A826C11E09}" dt="2021-06-21T01:33:25.629" v="1462" actId="26606"/>
          <ac:spMkLst>
            <pc:docMk/>
            <pc:sldMk cId="2928702483" sldId="270"/>
            <ac:spMk id="9" creationId="{4C608BEB-860E-4094-8511-78603564A75E}"/>
          </ac:spMkLst>
        </pc:spChg>
        <pc:spChg chg="add del">
          <ac:chgData name="Tamjid Ahsan" userId="15c1a18861ae33e8" providerId="LiveId" clId="{F65C8AF1-BF7A-4C4A-A5CD-92A826C11E09}" dt="2021-06-21T01:34:23.940" v="1481" actId="26606"/>
          <ac:spMkLst>
            <pc:docMk/>
            <pc:sldMk cId="2928702483" sldId="270"/>
            <ac:spMk id="10" creationId="{8045BF01-625E-4022-91E5-488DB3FCB734}"/>
          </ac:spMkLst>
        </pc:spChg>
        <pc:spChg chg="add del">
          <ac:chgData name="Tamjid Ahsan" userId="15c1a18861ae33e8" providerId="LiveId" clId="{F65C8AF1-BF7A-4C4A-A5CD-92A826C11E09}" dt="2021-06-21T01:34:23.940" v="1481" actId="26606"/>
          <ac:spMkLst>
            <pc:docMk/>
            <pc:sldMk cId="2928702483" sldId="270"/>
            <ac:spMk id="12" creationId="{0E442549-290E-4B7E-892E-F2DB911DD205}"/>
          </ac:spMkLst>
        </pc:spChg>
        <pc:spChg chg="add del">
          <ac:chgData name="Tamjid Ahsan" userId="15c1a18861ae33e8" providerId="LiveId" clId="{F65C8AF1-BF7A-4C4A-A5CD-92A826C11E09}" dt="2021-06-21T01:33:28.026" v="1464" actId="26606"/>
          <ac:spMkLst>
            <pc:docMk/>
            <pc:sldMk cId="2928702483" sldId="270"/>
            <ac:spMk id="13" creationId="{8CA06CD6-90CA-4C45-856C-6771339E1E22}"/>
          </ac:spMkLst>
        </pc:spChg>
        <pc:spChg chg="add del">
          <ac:chgData name="Tamjid Ahsan" userId="15c1a18861ae33e8" providerId="LiveId" clId="{F65C8AF1-BF7A-4C4A-A5CD-92A826C11E09}" dt="2021-06-21T01:34:24.686" v="1483" actId="26606"/>
          <ac:spMkLst>
            <pc:docMk/>
            <pc:sldMk cId="2928702483" sldId="270"/>
            <ac:spMk id="15" creationId="{D8515DC8-3701-44EB-999C-D5402B90C956}"/>
          </ac:spMkLst>
        </pc:spChg>
        <pc:spChg chg="add del">
          <ac:chgData name="Tamjid Ahsan" userId="15c1a18861ae33e8" providerId="LiveId" clId="{F65C8AF1-BF7A-4C4A-A5CD-92A826C11E09}" dt="2021-06-21T01:33:32.954" v="1466" actId="26606"/>
          <ac:spMkLst>
            <pc:docMk/>
            <pc:sldMk cId="2928702483" sldId="270"/>
            <ac:spMk id="16" creationId="{E35A04CF-97D4-4FF7-B359-C546B1F62E54}"/>
          </ac:spMkLst>
        </pc:spChg>
        <pc:spChg chg="add del">
          <ac:chgData name="Tamjid Ahsan" userId="15c1a18861ae33e8" providerId="LiveId" clId="{F65C8AF1-BF7A-4C4A-A5CD-92A826C11E09}" dt="2021-06-21T01:33:32.954" v="1466" actId="26606"/>
          <ac:spMkLst>
            <pc:docMk/>
            <pc:sldMk cId="2928702483" sldId="270"/>
            <ac:spMk id="17" creationId="{1DE7243B-5109-444B-8FAF-7437C66BC0E9}"/>
          </ac:spMkLst>
        </pc:spChg>
        <pc:spChg chg="add del">
          <ac:chgData name="Tamjid Ahsan" userId="15c1a18861ae33e8" providerId="LiveId" clId="{F65C8AF1-BF7A-4C4A-A5CD-92A826C11E09}" dt="2021-06-21T01:33:32.954" v="1466" actId="26606"/>
          <ac:spMkLst>
            <pc:docMk/>
            <pc:sldMk cId="2928702483" sldId="270"/>
            <ac:spMk id="18" creationId="{4C5D6221-DA7B-4611-AA26-7D8E349FDE96}"/>
          </ac:spMkLst>
        </pc:spChg>
        <pc:spChg chg="add del">
          <ac:chgData name="Tamjid Ahsan" userId="15c1a18861ae33e8" providerId="LiveId" clId="{F65C8AF1-BF7A-4C4A-A5CD-92A826C11E09}" dt="2021-06-21T01:34:25.269" v="1485" actId="26606"/>
          <ac:spMkLst>
            <pc:docMk/>
            <pc:sldMk cId="2928702483" sldId="270"/>
            <ac:spMk id="19" creationId="{4FFBEE45-F140-49D5-85EA-C78C24340B23}"/>
          </ac:spMkLst>
        </pc:spChg>
        <pc:spChg chg="add del">
          <ac:chgData name="Tamjid Ahsan" userId="15c1a18861ae33e8" providerId="LiveId" clId="{F65C8AF1-BF7A-4C4A-A5CD-92A826C11E09}" dt="2021-06-21T01:33:38.070" v="1468" actId="26606"/>
          <ac:spMkLst>
            <pc:docMk/>
            <pc:sldMk cId="2928702483" sldId="270"/>
            <ac:spMk id="20" creationId="{8045BF01-625E-4022-91E5-488DB3FCB734}"/>
          </ac:spMkLst>
        </pc:spChg>
        <pc:spChg chg="add del">
          <ac:chgData name="Tamjid Ahsan" userId="15c1a18861ae33e8" providerId="LiveId" clId="{F65C8AF1-BF7A-4C4A-A5CD-92A826C11E09}" dt="2021-06-21T01:33:38.070" v="1468" actId="26606"/>
          <ac:spMkLst>
            <pc:docMk/>
            <pc:sldMk cId="2928702483" sldId="270"/>
            <ac:spMk id="21" creationId="{0E442549-290E-4B7E-892E-F2DB911DD205}"/>
          </ac:spMkLst>
        </pc:spChg>
        <pc:spChg chg="add del">
          <ac:chgData name="Tamjid Ahsan" userId="15c1a18861ae33e8" providerId="LiveId" clId="{F65C8AF1-BF7A-4C4A-A5CD-92A826C11E09}" dt="2021-06-21T01:34:29.893" v="1487" actId="26606"/>
          <ac:spMkLst>
            <pc:docMk/>
            <pc:sldMk cId="2928702483" sldId="270"/>
            <ac:spMk id="22" creationId="{1DE7243B-5109-444B-8FAF-7437C66BC0E9}"/>
          </ac:spMkLst>
        </pc:spChg>
        <pc:spChg chg="add del">
          <ac:chgData name="Tamjid Ahsan" userId="15c1a18861ae33e8" providerId="LiveId" clId="{F65C8AF1-BF7A-4C4A-A5CD-92A826C11E09}" dt="2021-06-21T01:34:29.893" v="1487" actId="26606"/>
          <ac:spMkLst>
            <pc:docMk/>
            <pc:sldMk cId="2928702483" sldId="270"/>
            <ac:spMk id="23" creationId="{4C5D6221-DA7B-4611-AA26-7D8E349FDE96}"/>
          </ac:spMkLst>
        </pc:spChg>
        <pc:spChg chg="add del">
          <ac:chgData name="Tamjid Ahsan" userId="15c1a18861ae33e8" providerId="LiveId" clId="{F65C8AF1-BF7A-4C4A-A5CD-92A826C11E09}" dt="2021-06-21T01:34:51.543" v="1491" actId="26606"/>
          <ac:spMkLst>
            <pc:docMk/>
            <pc:sldMk cId="2928702483" sldId="270"/>
            <ac:spMk id="25" creationId="{2A6B319F-86FE-4754-878E-06F0804D882B}"/>
          </ac:spMkLst>
        </pc:spChg>
        <pc:spChg chg="add del">
          <ac:chgData name="Tamjid Ahsan" userId="15c1a18861ae33e8" providerId="LiveId" clId="{F65C8AF1-BF7A-4C4A-A5CD-92A826C11E09}" dt="2021-06-21T01:34:51.543" v="1491" actId="26606"/>
          <ac:spMkLst>
            <pc:docMk/>
            <pc:sldMk cId="2928702483" sldId="270"/>
            <ac:spMk id="26" creationId="{DCF7D1B5-3477-499F-ACC5-2C8B07F4EDB3}"/>
          </ac:spMkLst>
        </pc:spChg>
        <pc:spChg chg="add">
          <ac:chgData name="Tamjid Ahsan" userId="15c1a18861ae33e8" providerId="LiveId" clId="{F65C8AF1-BF7A-4C4A-A5CD-92A826C11E09}" dt="2021-06-21T01:34:51.543" v="1491" actId="26606"/>
          <ac:spMkLst>
            <pc:docMk/>
            <pc:sldMk cId="2928702483" sldId="270"/>
            <ac:spMk id="31" creationId="{428D436F-9ACD-4C92-AFC8-C934C527A6A4}"/>
          </ac:spMkLst>
        </pc:spChg>
        <pc:spChg chg="add">
          <ac:chgData name="Tamjid Ahsan" userId="15c1a18861ae33e8" providerId="LiveId" clId="{F65C8AF1-BF7A-4C4A-A5CD-92A826C11E09}" dt="2021-06-21T01:34:51.543" v="1491" actId="26606"/>
          <ac:spMkLst>
            <pc:docMk/>
            <pc:sldMk cId="2928702483" sldId="270"/>
            <ac:spMk id="33" creationId="{090538E0-A884-4E60-A6AB-77D830E2FCED}"/>
          </ac:spMkLst>
        </pc:spChg>
        <pc:spChg chg="add">
          <ac:chgData name="Tamjid Ahsan" userId="15c1a18861ae33e8" providerId="LiveId" clId="{F65C8AF1-BF7A-4C4A-A5CD-92A826C11E09}" dt="2021-06-21T01:34:51.543" v="1491" actId="26606"/>
          <ac:spMkLst>
            <pc:docMk/>
            <pc:sldMk cId="2928702483" sldId="270"/>
            <ac:spMk id="35" creationId="{DB0D7DD0-1C67-4D4C-9E06-678233DB8468}"/>
          </ac:spMkLst>
        </pc:spChg>
        <pc:graphicFrameChg chg="add del">
          <ac:chgData name="Tamjid Ahsan" userId="15c1a18861ae33e8" providerId="LiveId" clId="{F65C8AF1-BF7A-4C4A-A5CD-92A826C11E09}" dt="2021-06-21T01:33:47.653" v="1470" actId="26606"/>
          <ac:graphicFrameMkLst>
            <pc:docMk/>
            <pc:sldMk cId="2928702483" sldId="270"/>
            <ac:graphicFrameMk id="6" creationId="{1C681911-CBA5-4D4C-8F0E-78172F2E27B3}"/>
          </ac:graphicFrameMkLst>
        </pc:graphicFrameChg>
        <pc:cxnChg chg="add del">
          <ac:chgData name="Tamjid Ahsan" userId="15c1a18861ae33e8" providerId="LiveId" clId="{F65C8AF1-BF7A-4C4A-A5CD-92A826C11E09}" dt="2021-06-21T01:33:25.629" v="1462" actId="26606"/>
          <ac:cxnSpMkLst>
            <pc:docMk/>
            <pc:sldMk cId="2928702483" sldId="270"/>
            <ac:cxnSpMk id="11" creationId="{1F16A8D4-FE87-4604-88B2-394B5D1EB437}"/>
          </ac:cxnSpMkLst>
        </pc:cxnChg>
        <pc:cxnChg chg="add del">
          <ac:chgData name="Tamjid Ahsan" userId="15c1a18861ae33e8" providerId="LiveId" clId="{F65C8AF1-BF7A-4C4A-A5CD-92A826C11E09}" dt="2021-06-21T01:33:28.026" v="1464" actId="26606"/>
          <ac:cxnSpMkLst>
            <pc:docMk/>
            <pc:sldMk cId="2928702483" sldId="270"/>
            <ac:cxnSpMk id="14" creationId="{5021601D-2758-4B15-A31C-FDA184C51B3A}"/>
          </ac:cxnSpMkLst>
        </pc:cxnChg>
      </pc:sldChg>
      <pc:sldChg chg="addSp delSp modSp new mod setBg">
        <pc:chgData name="Tamjid Ahsan" userId="15c1a18861ae33e8" providerId="LiveId" clId="{F65C8AF1-BF7A-4C4A-A5CD-92A826C11E09}" dt="2021-06-21T01:24:10.096" v="1256"/>
        <pc:sldMkLst>
          <pc:docMk/>
          <pc:sldMk cId="4008533083" sldId="271"/>
        </pc:sldMkLst>
        <pc:spChg chg="mod">
          <ac:chgData name="Tamjid Ahsan" userId="15c1a18861ae33e8" providerId="LiveId" clId="{F65C8AF1-BF7A-4C4A-A5CD-92A826C11E09}" dt="2021-06-21T01:01:38.488" v="1031" actId="20577"/>
          <ac:spMkLst>
            <pc:docMk/>
            <pc:sldMk cId="4008533083" sldId="271"/>
            <ac:spMk id="2" creationId="{C66CE215-F774-42D1-9E8B-F280F469060D}"/>
          </ac:spMkLst>
        </pc:spChg>
        <pc:spChg chg="mod">
          <ac:chgData name="Tamjid Ahsan" userId="15c1a18861ae33e8" providerId="LiveId" clId="{F65C8AF1-BF7A-4C4A-A5CD-92A826C11E09}" dt="2021-06-21T00:35:59.932" v="729"/>
          <ac:spMkLst>
            <pc:docMk/>
            <pc:sldMk cId="4008533083" sldId="271"/>
            <ac:spMk id="3" creationId="{1B528DBD-2948-4B79-86EC-CE9436F771C2}"/>
          </ac:spMkLst>
        </pc:spChg>
        <pc:spChg chg="add">
          <ac:chgData name="Tamjid Ahsan" userId="15c1a18861ae33e8" providerId="LiveId" clId="{F65C8AF1-BF7A-4C4A-A5CD-92A826C11E09}" dt="2021-06-21T00:27:13.818" v="599" actId="26606"/>
          <ac:spMkLst>
            <pc:docMk/>
            <pc:sldMk cId="4008533083" sldId="271"/>
            <ac:spMk id="13" creationId="{B9951BD9-0868-4CDB-ACD6-9C4209B5E412}"/>
          </ac:spMkLst>
        </pc:spChg>
        <pc:picChg chg="add del">
          <ac:chgData name="Tamjid Ahsan" userId="15c1a18861ae33e8" providerId="LiveId" clId="{F65C8AF1-BF7A-4C4A-A5CD-92A826C11E09}" dt="2021-06-21T00:26:48.719" v="596" actId="478"/>
          <ac:picMkLst>
            <pc:docMk/>
            <pc:sldMk cId="4008533083" sldId="271"/>
            <ac:picMk id="4" creationId="{2769B1F4-FC75-4794-B3D6-45113807D01E}"/>
          </ac:picMkLst>
        </pc:picChg>
        <pc:picChg chg="add del">
          <ac:chgData name="Tamjid Ahsan" userId="15c1a18861ae33e8" providerId="LiveId" clId="{F65C8AF1-BF7A-4C4A-A5CD-92A826C11E09}" dt="2021-06-21T00:26:46.756" v="595" actId="478"/>
          <ac:picMkLst>
            <pc:docMk/>
            <pc:sldMk cId="4008533083" sldId="271"/>
            <ac:picMk id="5" creationId="{606A074D-AE53-4BA3-A006-704151FCB6DA}"/>
          </ac:picMkLst>
        </pc:picChg>
        <pc:picChg chg="add del">
          <ac:chgData name="Tamjid Ahsan" userId="15c1a18861ae33e8" providerId="LiveId" clId="{F65C8AF1-BF7A-4C4A-A5CD-92A826C11E09}" dt="2021-06-21T00:26:46.157" v="594" actId="478"/>
          <ac:picMkLst>
            <pc:docMk/>
            <pc:sldMk cId="4008533083" sldId="271"/>
            <ac:picMk id="6" creationId="{394CCBD4-ABB5-432B-9707-BA29722A6AC1}"/>
          </ac:picMkLst>
        </pc:picChg>
        <pc:picChg chg="add del">
          <ac:chgData name="Tamjid Ahsan" userId="15c1a18861ae33e8" providerId="LiveId" clId="{F65C8AF1-BF7A-4C4A-A5CD-92A826C11E09}" dt="2021-06-21T00:26:45.287" v="593" actId="478"/>
          <ac:picMkLst>
            <pc:docMk/>
            <pc:sldMk cId="4008533083" sldId="271"/>
            <ac:picMk id="7" creationId="{01B11836-4448-4E0C-B8C1-AA2DEBC2CDAF}"/>
          </ac:picMkLst>
        </pc:picChg>
        <pc:picChg chg="add mod ord">
          <ac:chgData name="Tamjid Ahsan" userId="15c1a18861ae33e8" providerId="LiveId" clId="{F65C8AF1-BF7A-4C4A-A5CD-92A826C11E09}" dt="2021-06-21T00:27:13.818" v="599" actId="26606"/>
          <ac:picMkLst>
            <pc:docMk/>
            <pc:sldMk cId="4008533083" sldId="271"/>
            <ac:picMk id="8" creationId="{9DD3FDD4-2429-4882-A793-CAFB0DD4EFAC}"/>
          </ac:picMkLst>
        </pc:picChg>
      </pc:sldChg>
      <pc:sldChg chg="addSp delSp modSp new mod setBg">
        <pc:chgData name="Tamjid Ahsan" userId="15c1a18861ae33e8" providerId="LiveId" clId="{F65C8AF1-BF7A-4C4A-A5CD-92A826C11E09}" dt="2021-06-21T01:24:10.096" v="1256"/>
        <pc:sldMkLst>
          <pc:docMk/>
          <pc:sldMk cId="490424835" sldId="272"/>
        </pc:sldMkLst>
        <pc:spChg chg="mod">
          <ac:chgData name="Tamjid Ahsan" userId="15c1a18861ae33e8" providerId="LiveId" clId="{F65C8AF1-BF7A-4C4A-A5CD-92A826C11E09}" dt="2021-06-21T00:56:18.459" v="992" actId="26606"/>
          <ac:spMkLst>
            <pc:docMk/>
            <pc:sldMk cId="490424835" sldId="272"/>
            <ac:spMk id="2" creationId="{C5A1CA6A-E678-48A2-9FF6-F1586A6F948E}"/>
          </ac:spMkLst>
        </pc:spChg>
        <pc:spChg chg="mod">
          <ac:chgData name="Tamjid Ahsan" userId="15c1a18861ae33e8" providerId="LiveId" clId="{F65C8AF1-BF7A-4C4A-A5CD-92A826C11E09}" dt="2021-06-21T00:56:18.459" v="992" actId="26606"/>
          <ac:spMkLst>
            <pc:docMk/>
            <pc:sldMk cId="490424835" sldId="272"/>
            <ac:spMk id="3" creationId="{747E4AC8-743A-4E8B-809B-22C39E83E5CC}"/>
          </ac:spMkLst>
        </pc:spChg>
        <pc:spChg chg="add">
          <ac:chgData name="Tamjid Ahsan" userId="15c1a18861ae33e8" providerId="LiveId" clId="{F65C8AF1-BF7A-4C4A-A5CD-92A826C11E09}" dt="2021-06-21T00:56:18.459" v="992" actId="26606"/>
          <ac:spMkLst>
            <pc:docMk/>
            <pc:sldMk cId="490424835" sldId="272"/>
            <ac:spMk id="8" creationId="{6F5A5072-7B47-4D32-B52A-4EBBF590B8A5}"/>
          </ac:spMkLst>
        </pc:spChg>
        <pc:spChg chg="add del">
          <ac:chgData name="Tamjid Ahsan" userId="15c1a18861ae33e8" providerId="LiveId" clId="{F65C8AF1-BF7A-4C4A-A5CD-92A826C11E09}" dt="2021-06-21T00:56:18.450" v="991" actId="26606"/>
          <ac:spMkLst>
            <pc:docMk/>
            <pc:sldMk cId="490424835" sldId="272"/>
            <ac:spMk id="10" creationId="{2643BE6C-86B7-4AB9-91E8-9B5DB45AC8EA}"/>
          </ac:spMkLst>
        </pc:spChg>
        <pc:spChg chg="add">
          <ac:chgData name="Tamjid Ahsan" userId="15c1a18861ae33e8" providerId="LiveId" clId="{F65C8AF1-BF7A-4C4A-A5CD-92A826C11E09}" dt="2021-06-21T00:56:18.459" v="992" actId="26606"/>
          <ac:spMkLst>
            <pc:docMk/>
            <pc:sldMk cId="490424835" sldId="272"/>
            <ac:spMk id="12" creationId="{6016219D-510E-4184-9090-6D5578A87BD1}"/>
          </ac:spMkLst>
        </pc:spChg>
        <pc:spChg chg="add">
          <ac:chgData name="Tamjid Ahsan" userId="15c1a18861ae33e8" providerId="LiveId" clId="{F65C8AF1-BF7A-4C4A-A5CD-92A826C11E09}" dt="2021-06-21T00:56:18.459" v="992" actId="26606"/>
          <ac:spMkLst>
            <pc:docMk/>
            <pc:sldMk cId="490424835" sldId="272"/>
            <ac:spMk id="13" creationId="{9715DAF0-AE1B-46C9-8A6B-DB2AA05AB91D}"/>
          </ac:spMkLst>
        </pc:spChg>
        <pc:spChg chg="add">
          <ac:chgData name="Tamjid Ahsan" userId="15c1a18861ae33e8" providerId="LiveId" clId="{F65C8AF1-BF7A-4C4A-A5CD-92A826C11E09}" dt="2021-06-21T00:56:18.459" v="992" actId="26606"/>
          <ac:spMkLst>
            <pc:docMk/>
            <pc:sldMk cId="490424835" sldId="272"/>
            <ac:spMk id="14" creationId="{AFF4A713-7B75-4B21-90D7-5AB19547C728}"/>
          </ac:spMkLst>
        </pc:spChg>
        <pc:spChg chg="add">
          <ac:chgData name="Tamjid Ahsan" userId="15c1a18861ae33e8" providerId="LiveId" clId="{F65C8AF1-BF7A-4C4A-A5CD-92A826C11E09}" dt="2021-06-21T00:56:18.459" v="992" actId="26606"/>
          <ac:spMkLst>
            <pc:docMk/>
            <pc:sldMk cId="490424835" sldId="272"/>
            <ac:spMk id="16" creationId="{DC631C0B-6DA6-4E57-8231-CE32B3434A7E}"/>
          </ac:spMkLst>
        </pc:spChg>
        <pc:spChg chg="add">
          <ac:chgData name="Tamjid Ahsan" userId="15c1a18861ae33e8" providerId="LiveId" clId="{F65C8AF1-BF7A-4C4A-A5CD-92A826C11E09}" dt="2021-06-21T00:56:18.459" v="992" actId="26606"/>
          <ac:spMkLst>
            <pc:docMk/>
            <pc:sldMk cId="490424835" sldId="272"/>
            <ac:spMk id="18" creationId="{C29501E6-A978-4A61-9689-9085AF97A53A}"/>
          </ac:spMkLst>
        </pc:spChg>
        <pc:picChg chg="add del">
          <ac:chgData name="Tamjid Ahsan" userId="15c1a18861ae33e8" providerId="LiveId" clId="{F65C8AF1-BF7A-4C4A-A5CD-92A826C11E09}" dt="2021-06-21T00:56:18.450" v="991" actId="26606"/>
          <ac:picMkLst>
            <pc:docMk/>
            <pc:sldMk cId="490424835" sldId="272"/>
            <ac:picMk id="7" creationId="{935980FA-0114-481D-BB88-96380066163A}"/>
          </ac:picMkLst>
        </pc:picChg>
      </pc:sldChg>
      <pc:sldChg chg="addSp delSp modSp new mod setBg">
        <pc:chgData name="Tamjid Ahsan" userId="15c1a18861ae33e8" providerId="LiveId" clId="{F65C8AF1-BF7A-4C4A-A5CD-92A826C11E09}" dt="2021-06-21T00:45:30.588" v="824" actId="1076"/>
        <pc:sldMkLst>
          <pc:docMk/>
          <pc:sldMk cId="96600725" sldId="273"/>
        </pc:sldMkLst>
        <pc:spChg chg="add del mod ord">
          <ac:chgData name="Tamjid Ahsan" userId="15c1a18861ae33e8" providerId="LiveId" clId="{F65C8AF1-BF7A-4C4A-A5CD-92A826C11E09}" dt="2021-06-21T00:44:14.774" v="796" actId="26606"/>
          <ac:spMkLst>
            <pc:docMk/>
            <pc:sldMk cId="96600725" sldId="273"/>
            <ac:spMk id="2" creationId="{7E3F3690-5D9A-449D-8203-D52277825E13}"/>
          </ac:spMkLst>
        </pc:spChg>
        <pc:spChg chg="del">
          <ac:chgData name="Tamjid Ahsan" userId="15c1a18861ae33e8" providerId="LiveId" clId="{F65C8AF1-BF7A-4C4A-A5CD-92A826C11E09}" dt="2021-06-21T00:42:20.591" v="779"/>
          <ac:spMkLst>
            <pc:docMk/>
            <pc:sldMk cId="96600725" sldId="273"/>
            <ac:spMk id="3" creationId="{11623FF9-A5D5-47A5-BCCC-586D61FD2503}"/>
          </ac:spMkLst>
        </pc:spChg>
        <pc:spChg chg="add mod">
          <ac:chgData name="Tamjid Ahsan" userId="15c1a18861ae33e8" providerId="LiveId" clId="{F65C8AF1-BF7A-4C4A-A5CD-92A826C11E09}" dt="2021-06-21T00:45:30.588" v="824" actId="1076"/>
          <ac:spMkLst>
            <pc:docMk/>
            <pc:sldMk cId="96600725" sldId="273"/>
            <ac:spMk id="6" creationId="{AA487D95-CB7D-44B8-9C0C-5EBC6C9C8A3F}"/>
          </ac:spMkLst>
        </pc:spChg>
        <pc:spChg chg="add del">
          <ac:chgData name="Tamjid Ahsan" userId="15c1a18861ae33e8" providerId="LiveId" clId="{F65C8AF1-BF7A-4C4A-A5CD-92A826C11E09}" dt="2021-06-21T00:44:14.774" v="796" actId="26606"/>
          <ac:spMkLst>
            <pc:docMk/>
            <pc:sldMk cId="96600725" sldId="273"/>
            <ac:spMk id="7" creationId="{6EE0B6E2-7CE8-4D86-87FC-4B58A7D8E759}"/>
          </ac:spMkLst>
        </pc:spChg>
        <pc:spChg chg="add del">
          <ac:chgData name="Tamjid Ahsan" userId="15c1a18861ae33e8" providerId="LiveId" clId="{F65C8AF1-BF7A-4C4A-A5CD-92A826C11E09}" dt="2021-06-21T00:43:54.167" v="794" actId="26606"/>
          <ac:spMkLst>
            <pc:docMk/>
            <pc:sldMk cId="96600725" sldId="273"/>
            <ac:spMk id="9" creationId="{02DFE429-5027-47F8-8053-F1EDBCEC5D64}"/>
          </ac:spMkLst>
        </pc:spChg>
        <pc:spChg chg="add del">
          <ac:chgData name="Tamjid Ahsan" userId="15c1a18861ae33e8" providerId="LiveId" clId="{F65C8AF1-BF7A-4C4A-A5CD-92A826C11E09}" dt="2021-06-21T00:43:22.277" v="788" actId="26606"/>
          <ac:spMkLst>
            <pc:docMk/>
            <pc:sldMk cId="96600725" sldId="273"/>
            <ac:spMk id="10" creationId="{9203DE33-2CD4-4CA8-9AF3-37C3B65133B0}"/>
          </ac:spMkLst>
        </pc:spChg>
        <pc:spChg chg="add del">
          <ac:chgData name="Tamjid Ahsan" userId="15c1a18861ae33e8" providerId="LiveId" clId="{F65C8AF1-BF7A-4C4A-A5CD-92A826C11E09}" dt="2021-06-21T00:43:22.277" v="788" actId="26606"/>
          <ac:spMkLst>
            <pc:docMk/>
            <pc:sldMk cId="96600725" sldId="273"/>
            <ac:spMk id="12" creationId="{0AF57B88-1D4C-41FA-A761-EC1DD10C35CB}"/>
          </ac:spMkLst>
        </pc:spChg>
        <pc:spChg chg="add del">
          <ac:chgData name="Tamjid Ahsan" userId="15c1a18861ae33e8" providerId="LiveId" clId="{F65C8AF1-BF7A-4C4A-A5CD-92A826C11E09}" dt="2021-06-21T00:43:22.277" v="788" actId="26606"/>
          <ac:spMkLst>
            <pc:docMk/>
            <pc:sldMk cId="96600725" sldId="273"/>
            <ac:spMk id="14" creationId="{D2548F45-5164-4ABB-8212-7F293FDED8D4}"/>
          </ac:spMkLst>
        </pc:spChg>
        <pc:spChg chg="add del">
          <ac:chgData name="Tamjid Ahsan" userId="15c1a18861ae33e8" providerId="LiveId" clId="{F65C8AF1-BF7A-4C4A-A5CD-92A826C11E09}" dt="2021-06-21T00:43:22.277" v="788" actId="26606"/>
          <ac:spMkLst>
            <pc:docMk/>
            <pc:sldMk cId="96600725" sldId="273"/>
            <ac:spMk id="16" creationId="{5E81CCFB-7BEF-4186-86FB-D09450B4D02D}"/>
          </ac:spMkLst>
        </pc:spChg>
        <pc:spChg chg="add del">
          <ac:chgData name="Tamjid Ahsan" userId="15c1a18861ae33e8" providerId="LiveId" clId="{F65C8AF1-BF7A-4C4A-A5CD-92A826C11E09}" dt="2021-06-21T00:43:54.167" v="794" actId="26606"/>
          <ac:spMkLst>
            <pc:docMk/>
            <pc:sldMk cId="96600725" sldId="273"/>
            <ac:spMk id="18" creationId="{3CD9DF72-87A3-404E-A828-84CBF11A8303}"/>
          </ac:spMkLst>
        </pc:spChg>
        <pc:picChg chg="add mod">
          <ac:chgData name="Tamjid Ahsan" userId="15c1a18861ae33e8" providerId="LiveId" clId="{F65C8AF1-BF7A-4C4A-A5CD-92A826C11E09}" dt="2021-06-21T00:44:14.774" v="796" actId="26606"/>
          <ac:picMkLst>
            <pc:docMk/>
            <pc:sldMk cId="96600725" sldId="273"/>
            <ac:picMk id="5" creationId="{77182C55-5955-44C6-9B68-62D65214FA10}"/>
          </ac:picMkLst>
        </pc:picChg>
        <pc:cxnChg chg="add del">
          <ac:chgData name="Tamjid Ahsan" userId="15c1a18861ae33e8" providerId="LiveId" clId="{F65C8AF1-BF7A-4C4A-A5CD-92A826C11E09}" dt="2021-06-21T00:43:54.167" v="794" actId="26606"/>
          <ac:cxnSpMkLst>
            <pc:docMk/>
            <pc:sldMk cId="96600725" sldId="273"/>
            <ac:cxnSpMk id="19" creationId="{20E3A342-4D61-4E3F-AF90-1AB42AEB96CC}"/>
          </ac:cxnSpMkLst>
        </pc:cxnChg>
      </pc:sldChg>
      <pc:sldChg chg="addSp modSp new mod setBg">
        <pc:chgData name="Tamjid Ahsan" userId="15c1a18861ae33e8" providerId="LiveId" clId="{F65C8AF1-BF7A-4C4A-A5CD-92A826C11E09}" dt="2021-06-21T02:07:00.571" v="2044" actId="20577"/>
        <pc:sldMkLst>
          <pc:docMk/>
          <pc:sldMk cId="3650706871" sldId="274"/>
        </pc:sldMkLst>
        <pc:spChg chg="mod">
          <ac:chgData name="Tamjid Ahsan" userId="15c1a18861ae33e8" providerId="LiveId" clId="{F65C8AF1-BF7A-4C4A-A5CD-92A826C11E09}" dt="2021-06-21T01:18:50.344" v="1245" actId="26606"/>
          <ac:spMkLst>
            <pc:docMk/>
            <pc:sldMk cId="3650706871" sldId="274"/>
            <ac:spMk id="2" creationId="{4F443B47-C7D1-4361-A079-7F4F1453C307}"/>
          </ac:spMkLst>
        </pc:spChg>
        <pc:spChg chg="mod">
          <ac:chgData name="Tamjid Ahsan" userId="15c1a18861ae33e8" providerId="LiveId" clId="{F65C8AF1-BF7A-4C4A-A5CD-92A826C11E09}" dt="2021-06-21T02:07:00.571" v="2044" actId="20577"/>
          <ac:spMkLst>
            <pc:docMk/>
            <pc:sldMk cId="3650706871" sldId="274"/>
            <ac:spMk id="3" creationId="{79A23BAC-FB79-4D85-9311-88379E265B3E}"/>
          </ac:spMkLst>
        </pc:spChg>
        <pc:spChg chg="add">
          <ac:chgData name="Tamjid Ahsan" userId="15c1a18861ae33e8" providerId="LiveId" clId="{F65C8AF1-BF7A-4C4A-A5CD-92A826C11E09}" dt="2021-06-21T01:18:50.344" v="1245" actId="26606"/>
          <ac:spMkLst>
            <pc:docMk/>
            <pc:sldMk cId="3650706871" sldId="274"/>
            <ac:spMk id="10" creationId="{12609869-9E80-471B-A487-A53288E0E791}"/>
          </ac:spMkLst>
        </pc:spChg>
        <pc:spChg chg="add">
          <ac:chgData name="Tamjid Ahsan" userId="15c1a18861ae33e8" providerId="LiveId" clId="{F65C8AF1-BF7A-4C4A-A5CD-92A826C11E09}" dt="2021-06-21T01:18:50.344" v="1245" actId="26606"/>
          <ac:spMkLst>
            <pc:docMk/>
            <pc:sldMk cId="3650706871" sldId="274"/>
            <ac:spMk id="12" creationId="{7004738A-9D34-43E8-97D2-CA0EED4F8BE0}"/>
          </ac:spMkLst>
        </pc:spChg>
        <pc:spChg chg="add">
          <ac:chgData name="Tamjid Ahsan" userId="15c1a18861ae33e8" providerId="LiveId" clId="{F65C8AF1-BF7A-4C4A-A5CD-92A826C11E09}" dt="2021-06-21T01:18:50.344" v="1245" actId="26606"/>
          <ac:spMkLst>
            <pc:docMk/>
            <pc:sldMk cId="3650706871" sldId="274"/>
            <ac:spMk id="14" creationId="{B8B8D07F-F13E-443E-BA68-2D26672D76B9}"/>
          </ac:spMkLst>
        </pc:spChg>
        <pc:spChg chg="add">
          <ac:chgData name="Tamjid Ahsan" userId="15c1a18861ae33e8" providerId="LiveId" clId="{F65C8AF1-BF7A-4C4A-A5CD-92A826C11E09}" dt="2021-06-21T01:18:50.344" v="1245" actId="26606"/>
          <ac:spMkLst>
            <pc:docMk/>
            <pc:sldMk cId="3650706871" sldId="274"/>
            <ac:spMk id="16" creationId="{2813A4FA-24A5-41ED-A534-3807D1B2F344}"/>
          </ac:spMkLst>
        </pc:spChg>
        <pc:spChg chg="add">
          <ac:chgData name="Tamjid Ahsan" userId="15c1a18861ae33e8" providerId="LiveId" clId="{F65C8AF1-BF7A-4C4A-A5CD-92A826C11E09}" dt="2021-06-21T01:18:50.344" v="1245" actId="26606"/>
          <ac:spMkLst>
            <pc:docMk/>
            <pc:sldMk cId="3650706871" sldId="274"/>
            <ac:spMk id="18" creationId="{C3944F27-CA70-4E84-A51A-E6BF89558979}"/>
          </ac:spMkLst>
        </pc:spChg>
        <pc:picChg chg="add">
          <ac:chgData name="Tamjid Ahsan" userId="15c1a18861ae33e8" providerId="LiveId" clId="{F65C8AF1-BF7A-4C4A-A5CD-92A826C11E09}" dt="2021-06-21T01:18:50.344" v="1245" actId="26606"/>
          <ac:picMkLst>
            <pc:docMk/>
            <pc:sldMk cId="3650706871" sldId="274"/>
            <ac:picMk id="7" creationId="{FD929FEA-2762-4946-A68C-C3A6C536E723}"/>
          </ac:picMkLst>
        </pc:picChg>
      </pc:sldChg>
      <pc:sldChg chg="new del">
        <pc:chgData name="Tamjid Ahsan" userId="15c1a18861ae33e8" providerId="LiveId" clId="{F65C8AF1-BF7A-4C4A-A5CD-92A826C11E09}" dt="2021-06-21T01:18:37.452" v="1244" actId="2696"/>
        <pc:sldMkLst>
          <pc:docMk/>
          <pc:sldMk cId="728790666" sldId="275"/>
        </pc:sldMkLst>
      </pc:sldChg>
      <pc:sldChg chg="addSp delSp modSp add mod setBg setClrOvrMap delDesignElem">
        <pc:chgData name="Tamjid Ahsan" userId="15c1a18861ae33e8" providerId="LiveId" clId="{F65C8AF1-BF7A-4C4A-A5CD-92A826C11E09}" dt="2021-06-21T01:24:10.096" v="1256"/>
        <pc:sldMkLst>
          <pc:docMk/>
          <pc:sldMk cId="360922011" sldId="276"/>
        </pc:sldMkLst>
        <pc:spChg chg="mod">
          <ac:chgData name="Tamjid Ahsan" userId="15c1a18861ae33e8" providerId="LiveId" clId="{F65C8AF1-BF7A-4C4A-A5CD-92A826C11E09}" dt="2021-06-21T01:18:17.592" v="1243" actId="122"/>
          <ac:spMkLst>
            <pc:docMk/>
            <pc:sldMk cId="360922011" sldId="276"/>
            <ac:spMk id="2" creationId="{B10152DC-EAC1-4B3D-82A2-4E7D25FDDFDF}"/>
          </ac:spMkLst>
        </pc:spChg>
        <pc:spChg chg="add del">
          <ac:chgData name="Tamjid Ahsan" userId="15c1a18861ae33e8" providerId="LiveId" clId="{F65C8AF1-BF7A-4C4A-A5CD-92A826C11E09}" dt="2021-06-21T01:16:45.888" v="1223" actId="26606"/>
          <ac:spMkLst>
            <pc:docMk/>
            <pc:sldMk cId="360922011" sldId="276"/>
            <ac:spMk id="17" creationId="{955A2079-FA98-4876-80F0-72364A7D2EA4}"/>
          </ac:spMkLst>
        </pc:spChg>
        <pc:spChg chg="add del">
          <ac:chgData name="Tamjid Ahsan" userId="15c1a18861ae33e8" providerId="LiveId" clId="{F65C8AF1-BF7A-4C4A-A5CD-92A826C11E09}" dt="2021-06-21T01:16:47.522" v="1225" actId="26606"/>
          <ac:spMkLst>
            <pc:docMk/>
            <pc:sldMk cId="360922011" sldId="276"/>
            <ac:spMk id="19" creationId="{6C4028FD-8BAA-4A19-BFDE-594D991B7552}"/>
          </ac:spMkLst>
        </pc:spChg>
        <pc:spChg chg="del">
          <ac:chgData name="Tamjid Ahsan" userId="15c1a18861ae33e8" providerId="LiveId" clId="{F65C8AF1-BF7A-4C4A-A5CD-92A826C11E09}" dt="2021-06-21T01:16:19.290" v="1221"/>
          <ac:spMkLst>
            <pc:docMk/>
            <pc:sldMk cId="360922011" sldId="276"/>
            <ac:spMk id="20" creationId="{1E94681D-2A4C-4A8D-B9B5-31D440D0328D}"/>
          </ac:spMkLst>
        </pc:spChg>
        <pc:spChg chg="add del">
          <ac:chgData name="Tamjid Ahsan" userId="15c1a18861ae33e8" providerId="LiveId" clId="{F65C8AF1-BF7A-4C4A-A5CD-92A826C11E09}" dt="2021-06-21T01:16:49.756" v="1227" actId="26606"/>
          <ac:spMkLst>
            <pc:docMk/>
            <pc:sldMk cId="360922011" sldId="276"/>
            <ac:spMk id="21" creationId="{C05CBC3C-2E5A-4839-8B9B-2E5A6ADF0F58}"/>
          </ac:spMkLst>
        </pc:spChg>
        <pc:spChg chg="del">
          <ac:chgData name="Tamjid Ahsan" userId="15c1a18861ae33e8" providerId="LiveId" clId="{F65C8AF1-BF7A-4C4A-A5CD-92A826C11E09}" dt="2021-06-21T01:16:19.290" v="1221"/>
          <ac:spMkLst>
            <pc:docMk/>
            <pc:sldMk cId="360922011" sldId="276"/>
            <ac:spMk id="22" creationId="{685B1578-9B95-463A-91DE-797A98F7E96A}"/>
          </ac:spMkLst>
        </pc:spChg>
        <pc:spChg chg="add del">
          <ac:chgData name="Tamjid Ahsan" userId="15c1a18861ae33e8" providerId="LiveId" clId="{F65C8AF1-BF7A-4C4A-A5CD-92A826C11E09}" dt="2021-06-21T01:16:49.756" v="1227" actId="26606"/>
          <ac:spMkLst>
            <pc:docMk/>
            <pc:sldMk cId="360922011" sldId="276"/>
            <ac:spMk id="23" creationId="{DB5B423A-57CC-4C58-AA26-8E2E862B03A0}"/>
          </ac:spMkLst>
        </pc:spChg>
        <pc:spChg chg="del">
          <ac:chgData name="Tamjid Ahsan" userId="15c1a18861ae33e8" providerId="LiveId" clId="{F65C8AF1-BF7A-4C4A-A5CD-92A826C11E09}" dt="2021-06-21T01:16:19.290" v="1221"/>
          <ac:spMkLst>
            <pc:docMk/>
            <pc:sldMk cId="360922011" sldId="276"/>
            <ac:spMk id="24" creationId="{B7753F1F-C532-475B-BE0D-7359EB6F86EF}"/>
          </ac:spMkLst>
        </pc:spChg>
        <pc:spChg chg="del">
          <ac:chgData name="Tamjid Ahsan" userId="15c1a18861ae33e8" providerId="LiveId" clId="{F65C8AF1-BF7A-4C4A-A5CD-92A826C11E09}" dt="2021-06-21T01:16:19.290" v="1221"/>
          <ac:spMkLst>
            <pc:docMk/>
            <pc:sldMk cId="360922011" sldId="276"/>
            <ac:spMk id="26" creationId="{09D6CD28-D147-4DC0-A5FF-335351C7D0C9}"/>
          </ac:spMkLst>
        </pc:spChg>
        <pc:spChg chg="del">
          <ac:chgData name="Tamjid Ahsan" userId="15c1a18861ae33e8" providerId="LiveId" clId="{F65C8AF1-BF7A-4C4A-A5CD-92A826C11E09}" dt="2021-06-21T01:16:19.290" v="1221"/>
          <ac:spMkLst>
            <pc:docMk/>
            <pc:sldMk cId="360922011" sldId="276"/>
            <ac:spMk id="28" creationId="{47CDDF69-9963-4CB8-8441-2D6CA2C66673}"/>
          </ac:spMkLst>
        </pc:spChg>
        <pc:spChg chg="add del">
          <ac:chgData name="Tamjid Ahsan" userId="15c1a18861ae33e8" providerId="LiveId" clId="{F65C8AF1-BF7A-4C4A-A5CD-92A826C11E09}" dt="2021-06-21T01:17:01.628" v="1231" actId="26606"/>
          <ac:spMkLst>
            <pc:docMk/>
            <pc:sldMk cId="360922011" sldId="276"/>
            <ac:spMk id="29" creationId="{D9A7F3BF-8763-4074-AD77-92790AF314D1}"/>
          </ac:spMkLst>
        </pc:spChg>
        <pc:spChg chg="del">
          <ac:chgData name="Tamjid Ahsan" userId="15c1a18861ae33e8" providerId="LiveId" clId="{F65C8AF1-BF7A-4C4A-A5CD-92A826C11E09}" dt="2021-06-21T01:16:19.290" v="1221"/>
          <ac:spMkLst>
            <pc:docMk/>
            <pc:sldMk cId="360922011" sldId="276"/>
            <ac:spMk id="30" creationId="{58B53A5F-63B3-4E86-93F7-275390D707F1}"/>
          </ac:spMkLst>
        </pc:spChg>
        <pc:spChg chg="add del">
          <ac:chgData name="Tamjid Ahsan" userId="15c1a18861ae33e8" providerId="LiveId" clId="{F65C8AF1-BF7A-4C4A-A5CD-92A826C11E09}" dt="2021-06-21T01:17:04.546" v="1233" actId="26606"/>
          <ac:spMkLst>
            <pc:docMk/>
            <pc:sldMk cId="360922011" sldId="276"/>
            <ac:spMk id="36" creationId="{D9A7F3BF-8763-4074-AD77-92790AF314D1}"/>
          </ac:spMkLst>
        </pc:spChg>
        <pc:spChg chg="add del">
          <ac:chgData name="Tamjid Ahsan" userId="15c1a18861ae33e8" providerId="LiveId" clId="{F65C8AF1-BF7A-4C4A-A5CD-92A826C11E09}" dt="2021-06-21T01:17:10.518" v="1235" actId="26606"/>
          <ac:spMkLst>
            <pc:docMk/>
            <pc:sldMk cId="360922011" sldId="276"/>
            <ac:spMk id="43" creationId="{08E89D5E-1885-4160-AC77-CC471DD1D0DB}"/>
          </ac:spMkLst>
        </pc:spChg>
        <pc:spChg chg="add del">
          <ac:chgData name="Tamjid Ahsan" userId="15c1a18861ae33e8" providerId="LiveId" clId="{F65C8AF1-BF7A-4C4A-A5CD-92A826C11E09}" dt="2021-06-21T01:17:20.160" v="1237" actId="26606"/>
          <ac:spMkLst>
            <pc:docMk/>
            <pc:sldMk cId="360922011" sldId="276"/>
            <ac:spMk id="46" creationId="{9228552E-C8B1-4A80-8448-0787CE0FC704}"/>
          </ac:spMkLst>
        </pc:spChg>
        <pc:spChg chg="add">
          <ac:chgData name="Tamjid Ahsan" userId="15c1a18861ae33e8" providerId="LiveId" clId="{F65C8AF1-BF7A-4C4A-A5CD-92A826C11E09}" dt="2021-06-21T01:17:20.197" v="1238" actId="26606"/>
          <ac:spMkLst>
            <pc:docMk/>
            <pc:sldMk cId="360922011" sldId="276"/>
            <ac:spMk id="49" creationId="{D9A7F3BF-8763-4074-AD77-92790AF314D1}"/>
          </ac:spMkLst>
        </pc:spChg>
        <pc:grpChg chg="add del">
          <ac:chgData name="Tamjid Ahsan" userId="15c1a18861ae33e8" providerId="LiveId" clId="{F65C8AF1-BF7A-4C4A-A5CD-92A826C11E09}" dt="2021-06-21T01:17:01.628" v="1231" actId="26606"/>
          <ac:grpSpMkLst>
            <pc:docMk/>
            <pc:sldMk cId="360922011" sldId="276"/>
            <ac:grpSpMk id="31" creationId="{7A9648D6-B41B-42D0-A817-AE2607B0B5B8}"/>
          </ac:grpSpMkLst>
        </pc:grpChg>
        <pc:grpChg chg="add del">
          <ac:chgData name="Tamjid Ahsan" userId="15c1a18861ae33e8" providerId="LiveId" clId="{F65C8AF1-BF7A-4C4A-A5CD-92A826C11E09}" dt="2021-06-21T01:17:04.546" v="1233" actId="26606"/>
          <ac:grpSpMkLst>
            <pc:docMk/>
            <pc:sldMk cId="360922011" sldId="276"/>
            <ac:grpSpMk id="37" creationId="{7A9648D6-B41B-42D0-A817-AE2607B0B5B8}"/>
          </ac:grpSpMkLst>
        </pc:grpChg>
        <pc:grpChg chg="add">
          <ac:chgData name="Tamjid Ahsan" userId="15c1a18861ae33e8" providerId="LiveId" clId="{F65C8AF1-BF7A-4C4A-A5CD-92A826C11E09}" dt="2021-06-21T01:17:20.197" v="1238" actId="26606"/>
          <ac:grpSpMkLst>
            <pc:docMk/>
            <pc:sldMk cId="360922011" sldId="276"/>
            <ac:grpSpMk id="50" creationId="{7A9648D6-B41B-42D0-A817-AE2607B0B5B8}"/>
          </ac:grpSpMkLst>
        </pc:grpChg>
        <pc:graphicFrameChg chg="mod modGraphic">
          <ac:chgData name="Tamjid Ahsan" userId="15c1a18861ae33e8" providerId="LiveId" clId="{F65C8AF1-BF7A-4C4A-A5CD-92A826C11E09}" dt="2021-06-21T01:17:46.509" v="1241"/>
          <ac:graphicFrameMkLst>
            <pc:docMk/>
            <pc:sldMk cId="360922011" sldId="276"/>
            <ac:graphicFrameMk id="15" creationId="{D7272A23-380E-4134-9CE8-D313AFC5DF8B}"/>
          </ac:graphicFrameMkLst>
        </pc:graphicFrameChg>
        <pc:picChg chg="add del">
          <ac:chgData name="Tamjid Ahsan" userId="15c1a18861ae33e8" providerId="LiveId" clId="{F65C8AF1-BF7A-4C4A-A5CD-92A826C11E09}" dt="2021-06-21T01:16:51.736" v="1229" actId="26606"/>
          <ac:picMkLst>
            <pc:docMk/>
            <pc:sldMk cId="360922011" sldId="276"/>
            <ac:picMk id="25" creationId="{FFEE52D7-1A35-471B-AF2B-0A84B80C0242}"/>
          </ac:picMkLst>
        </pc:picChg>
        <pc:picChg chg="add del">
          <ac:chgData name="Tamjid Ahsan" userId="15c1a18861ae33e8" providerId="LiveId" clId="{F65C8AF1-BF7A-4C4A-A5CD-92A826C11E09}" dt="2021-06-21T01:17:20.160" v="1237" actId="26606"/>
          <ac:picMkLst>
            <pc:docMk/>
            <pc:sldMk cId="360922011" sldId="276"/>
            <ac:picMk id="47" creationId="{EB6D1527-B48B-4F26-A9E1-6EBFA4C01393}"/>
          </ac:picMkLst>
        </pc:picChg>
        <pc:cxnChg chg="add del">
          <ac:chgData name="Tamjid Ahsan" userId="15c1a18861ae33e8" providerId="LiveId" clId="{F65C8AF1-BF7A-4C4A-A5CD-92A826C11E09}" dt="2021-06-21T01:17:01.628" v="1231" actId="26606"/>
          <ac:cxnSpMkLst>
            <pc:docMk/>
            <pc:sldMk cId="360922011" sldId="276"/>
            <ac:cxnSpMk id="27" creationId="{C49DA8F6-BCC1-4447-B54C-57856834B94B}"/>
          </ac:cxnSpMkLst>
        </pc:cxnChg>
        <pc:cxnChg chg="add del">
          <ac:chgData name="Tamjid Ahsan" userId="15c1a18861ae33e8" providerId="LiveId" clId="{F65C8AF1-BF7A-4C4A-A5CD-92A826C11E09}" dt="2021-06-21T01:17:04.546" v="1233" actId="26606"/>
          <ac:cxnSpMkLst>
            <pc:docMk/>
            <pc:sldMk cId="360922011" sldId="276"/>
            <ac:cxnSpMk id="41" creationId="{C49DA8F6-BCC1-4447-B54C-57856834B94B}"/>
          </ac:cxnSpMkLst>
        </pc:cxnChg>
        <pc:cxnChg chg="add del">
          <ac:chgData name="Tamjid Ahsan" userId="15c1a18861ae33e8" providerId="LiveId" clId="{F65C8AF1-BF7A-4C4A-A5CD-92A826C11E09}" dt="2021-06-21T01:17:10.518" v="1235" actId="26606"/>
          <ac:cxnSpMkLst>
            <pc:docMk/>
            <pc:sldMk cId="360922011" sldId="276"/>
            <ac:cxnSpMk id="44" creationId="{550D2BD1-98F9-412D-905B-3A843EF4078B}"/>
          </ac:cxnSpMkLst>
        </pc:cxnChg>
        <pc:cxnChg chg="add">
          <ac:chgData name="Tamjid Ahsan" userId="15c1a18861ae33e8" providerId="LiveId" clId="{F65C8AF1-BF7A-4C4A-A5CD-92A826C11E09}" dt="2021-06-21T01:17:20.197" v="1238" actId="26606"/>
          <ac:cxnSpMkLst>
            <pc:docMk/>
            <pc:sldMk cId="360922011" sldId="276"/>
            <ac:cxnSpMk id="54" creationId="{C49DA8F6-BCC1-4447-B54C-57856834B94B}"/>
          </ac:cxnSpMkLst>
        </pc:cxnChg>
      </pc:sldChg>
      <pc:sldMasterChg chg="setBg modSldLayout">
        <pc:chgData name="Tamjid Ahsan" userId="15c1a18861ae33e8" providerId="LiveId" clId="{F65C8AF1-BF7A-4C4A-A5CD-92A826C11E09}" dt="2021-06-21T01:24:10.096" v="1256"/>
        <pc:sldMasterMkLst>
          <pc:docMk/>
          <pc:sldMasterMk cId="4233426993" sldId="2147483648"/>
        </pc:sldMasterMkLst>
        <pc:sldLayoutChg chg="setBg">
          <pc:chgData name="Tamjid Ahsan" userId="15c1a18861ae33e8" providerId="LiveId" clId="{F65C8AF1-BF7A-4C4A-A5CD-92A826C11E09}" dt="2021-06-21T01:24:10.096" v="1256"/>
          <pc:sldLayoutMkLst>
            <pc:docMk/>
            <pc:sldMasterMk cId="4233426993" sldId="2147483648"/>
            <pc:sldLayoutMk cId="3014822842" sldId="2147483649"/>
          </pc:sldLayoutMkLst>
        </pc:sldLayoutChg>
        <pc:sldLayoutChg chg="setBg">
          <pc:chgData name="Tamjid Ahsan" userId="15c1a18861ae33e8" providerId="LiveId" clId="{F65C8AF1-BF7A-4C4A-A5CD-92A826C11E09}" dt="2021-06-21T01:24:10.096" v="1256"/>
          <pc:sldLayoutMkLst>
            <pc:docMk/>
            <pc:sldMasterMk cId="4233426993" sldId="2147483648"/>
            <pc:sldLayoutMk cId="830998085" sldId="2147483650"/>
          </pc:sldLayoutMkLst>
        </pc:sldLayoutChg>
        <pc:sldLayoutChg chg="setBg">
          <pc:chgData name="Tamjid Ahsan" userId="15c1a18861ae33e8" providerId="LiveId" clId="{F65C8AF1-BF7A-4C4A-A5CD-92A826C11E09}" dt="2021-06-21T01:24:10.096" v="1256"/>
          <pc:sldLayoutMkLst>
            <pc:docMk/>
            <pc:sldMasterMk cId="4233426993" sldId="2147483648"/>
            <pc:sldLayoutMk cId="1116338079" sldId="2147483651"/>
          </pc:sldLayoutMkLst>
        </pc:sldLayoutChg>
        <pc:sldLayoutChg chg="setBg">
          <pc:chgData name="Tamjid Ahsan" userId="15c1a18861ae33e8" providerId="LiveId" clId="{F65C8AF1-BF7A-4C4A-A5CD-92A826C11E09}" dt="2021-06-21T01:24:10.096" v="1256"/>
          <pc:sldLayoutMkLst>
            <pc:docMk/>
            <pc:sldMasterMk cId="4233426993" sldId="2147483648"/>
            <pc:sldLayoutMk cId="1736003740" sldId="2147483652"/>
          </pc:sldLayoutMkLst>
        </pc:sldLayoutChg>
        <pc:sldLayoutChg chg="setBg">
          <pc:chgData name="Tamjid Ahsan" userId="15c1a18861ae33e8" providerId="LiveId" clId="{F65C8AF1-BF7A-4C4A-A5CD-92A826C11E09}" dt="2021-06-21T01:24:10.096" v="1256"/>
          <pc:sldLayoutMkLst>
            <pc:docMk/>
            <pc:sldMasterMk cId="4233426993" sldId="2147483648"/>
            <pc:sldLayoutMk cId="3071333907" sldId="2147483653"/>
          </pc:sldLayoutMkLst>
        </pc:sldLayoutChg>
        <pc:sldLayoutChg chg="setBg">
          <pc:chgData name="Tamjid Ahsan" userId="15c1a18861ae33e8" providerId="LiveId" clId="{F65C8AF1-BF7A-4C4A-A5CD-92A826C11E09}" dt="2021-06-21T01:24:10.096" v="1256"/>
          <pc:sldLayoutMkLst>
            <pc:docMk/>
            <pc:sldMasterMk cId="4233426993" sldId="2147483648"/>
            <pc:sldLayoutMk cId="4132091263" sldId="2147483654"/>
          </pc:sldLayoutMkLst>
        </pc:sldLayoutChg>
        <pc:sldLayoutChg chg="setBg">
          <pc:chgData name="Tamjid Ahsan" userId="15c1a18861ae33e8" providerId="LiveId" clId="{F65C8AF1-BF7A-4C4A-A5CD-92A826C11E09}" dt="2021-06-21T01:24:10.096" v="1256"/>
          <pc:sldLayoutMkLst>
            <pc:docMk/>
            <pc:sldMasterMk cId="4233426993" sldId="2147483648"/>
            <pc:sldLayoutMk cId="3111032485" sldId="2147483655"/>
          </pc:sldLayoutMkLst>
        </pc:sldLayoutChg>
        <pc:sldLayoutChg chg="setBg">
          <pc:chgData name="Tamjid Ahsan" userId="15c1a18861ae33e8" providerId="LiveId" clId="{F65C8AF1-BF7A-4C4A-A5CD-92A826C11E09}" dt="2021-06-21T01:24:10.096" v="1256"/>
          <pc:sldLayoutMkLst>
            <pc:docMk/>
            <pc:sldMasterMk cId="4233426993" sldId="2147483648"/>
            <pc:sldLayoutMk cId="2622178476" sldId="2147483656"/>
          </pc:sldLayoutMkLst>
        </pc:sldLayoutChg>
        <pc:sldLayoutChg chg="setBg">
          <pc:chgData name="Tamjid Ahsan" userId="15c1a18861ae33e8" providerId="LiveId" clId="{F65C8AF1-BF7A-4C4A-A5CD-92A826C11E09}" dt="2021-06-21T01:24:10.096" v="1256"/>
          <pc:sldLayoutMkLst>
            <pc:docMk/>
            <pc:sldMasterMk cId="4233426993" sldId="2147483648"/>
            <pc:sldLayoutMk cId="926655630" sldId="2147483657"/>
          </pc:sldLayoutMkLst>
        </pc:sldLayoutChg>
        <pc:sldLayoutChg chg="setBg">
          <pc:chgData name="Tamjid Ahsan" userId="15c1a18861ae33e8" providerId="LiveId" clId="{F65C8AF1-BF7A-4C4A-A5CD-92A826C11E09}" dt="2021-06-21T01:24:10.096" v="1256"/>
          <pc:sldLayoutMkLst>
            <pc:docMk/>
            <pc:sldMasterMk cId="4233426993" sldId="2147483648"/>
            <pc:sldLayoutMk cId="2832310521" sldId="2147483658"/>
          </pc:sldLayoutMkLst>
        </pc:sldLayoutChg>
        <pc:sldLayoutChg chg="setBg">
          <pc:chgData name="Tamjid Ahsan" userId="15c1a18861ae33e8" providerId="LiveId" clId="{F65C8AF1-BF7A-4C4A-A5CD-92A826C11E09}" dt="2021-06-21T01:24:10.096" v="1256"/>
          <pc:sldLayoutMkLst>
            <pc:docMk/>
            <pc:sldMasterMk cId="4233426993" sldId="2147483648"/>
            <pc:sldLayoutMk cId="3772979003" sldId="2147483659"/>
          </pc:sldLayoutMkLst>
        </pc:sldLayoutChg>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24.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FF1CD5-A785-44EB-AD84-2D111A2087A9}"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FA3F674D-F59F-4C91-A10C-D64BCF09FAB3}">
      <dgm:prSet/>
      <dgm:spPr/>
      <dgm:t>
        <a:bodyPr/>
        <a:lstStyle/>
        <a:p>
          <a:pPr>
            <a:lnSpc>
              <a:spcPct val="100000"/>
            </a:lnSpc>
            <a:defRPr cap="all"/>
          </a:pPr>
          <a:r>
            <a:rPr lang="en-US" dirty="0"/>
            <a:t>GitHub: @</a:t>
          </a:r>
          <a:r>
            <a:rPr lang="en-US" cap="none" dirty="0"/>
            <a:t>tamjid-ahsan</a:t>
          </a:r>
          <a:endParaRPr lang="en-US" dirty="0"/>
        </a:p>
      </dgm:t>
    </dgm:pt>
    <dgm:pt modelId="{844AD949-EAC6-4238-9B61-C7CBBC911276}" type="parTrans" cxnId="{D31D6782-A843-4726-9218-FD88101FAE27}">
      <dgm:prSet/>
      <dgm:spPr/>
      <dgm:t>
        <a:bodyPr/>
        <a:lstStyle/>
        <a:p>
          <a:endParaRPr lang="en-US"/>
        </a:p>
      </dgm:t>
    </dgm:pt>
    <dgm:pt modelId="{9FE6B275-4494-4553-968B-77E8B98CDCA0}" type="sibTrans" cxnId="{D31D6782-A843-4726-9218-FD88101FAE27}">
      <dgm:prSet/>
      <dgm:spPr/>
      <dgm:t>
        <a:bodyPr/>
        <a:lstStyle/>
        <a:p>
          <a:pPr>
            <a:lnSpc>
              <a:spcPct val="100000"/>
            </a:lnSpc>
          </a:pPr>
          <a:endParaRPr lang="en-US"/>
        </a:p>
      </dgm:t>
    </dgm:pt>
    <dgm:pt modelId="{0EEBA499-D09E-4C78-B3F1-338C7BBBAD37}">
      <dgm:prSet/>
      <dgm:spPr/>
      <dgm:t>
        <a:bodyPr/>
        <a:lstStyle/>
        <a:p>
          <a:pPr>
            <a:lnSpc>
              <a:spcPct val="100000"/>
            </a:lnSpc>
            <a:defRPr cap="all"/>
          </a:pPr>
          <a:r>
            <a:rPr lang="en-US" dirty="0"/>
            <a:t>LinkedIn: </a:t>
          </a:r>
          <a:r>
            <a:rPr lang="en-US" cap="none" dirty="0"/>
            <a:t>linkedin.com/in/</a:t>
          </a:r>
          <a:r>
            <a:rPr lang="en-US" cap="none" dirty="0" err="1"/>
            <a:t>tamjidahsan</a:t>
          </a:r>
          <a:r>
            <a:rPr lang="en-US" cap="none" dirty="0"/>
            <a:t>/</a:t>
          </a:r>
          <a:endParaRPr lang="en-US" dirty="0"/>
        </a:p>
      </dgm:t>
    </dgm:pt>
    <dgm:pt modelId="{B9BD75C5-AAD3-4800-BBC8-21F25C0CEDB1}" type="parTrans" cxnId="{8835E69B-0BEA-4D65-BDB0-4A9A34A0AE1B}">
      <dgm:prSet/>
      <dgm:spPr/>
      <dgm:t>
        <a:bodyPr/>
        <a:lstStyle/>
        <a:p>
          <a:endParaRPr lang="en-US"/>
        </a:p>
      </dgm:t>
    </dgm:pt>
    <dgm:pt modelId="{30A523DC-B0A6-4A33-82F9-D8CA1E87A3D9}" type="sibTrans" cxnId="{8835E69B-0BEA-4D65-BDB0-4A9A34A0AE1B}">
      <dgm:prSet/>
      <dgm:spPr/>
      <dgm:t>
        <a:bodyPr/>
        <a:lstStyle/>
        <a:p>
          <a:pPr>
            <a:lnSpc>
              <a:spcPct val="100000"/>
            </a:lnSpc>
          </a:pPr>
          <a:endParaRPr lang="en-US"/>
        </a:p>
      </dgm:t>
    </dgm:pt>
    <dgm:pt modelId="{6CE44497-BECB-4CC5-980F-36BCE5AE9816}">
      <dgm:prSet/>
      <dgm:spPr/>
      <dgm:t>
        <a:bodyPr/>
        <a:lstStyle/>
        <a:p>
          <a:pPr>
            <a:lnSpc>
              <a:spcPct val="100000"/>
            </a:lnSpc>
            <a:defRPr cap="all"/>
          </a:pPr>
          <a:r>
            <a:rPr lang="en-US" dirty="0"/>
            <a:t>Project repo: </a:t>
          </a:r>
          <a:r>
            <a:rPr lang="en-US" cap="none" dirty="0"/>
            <a:t>https://github.com/tamjid-ahsan/dsc-phase-3-project</a:t>
          </a:r>
          <a:endParaRPr lang="en-US" dirty="0"/>
        </a:p>
      </dgm:t>
    </dgm:pt>
    <dgm:pt modelId="{4E96BB54-021A-4EF4-BE04-520725C33394}" type="parTrans" cxnId="{9985742F-EDDE-4F5D-9101-0F3E8AFAB84E}">
      <dgm:prSet/>
      <dgm:spPr/>
      <dgm:t>
        <a:bodyPr/>
        <a:lstStyle/>
        <a:p>
          <a:endParaRPr lang="en-US"/>
        </a:p>
      </dgm:t>
    </dgm:pt>
    <dgm:pt modelId="{C31B03F8-9B44-43BD-9ECC-13788198F692}" type="sibTrans" cxnId="{9985742F-EDDE-4F5D-9101-0F3E8AFAB84E}">
      <dgm:prSet/>
      <dgm:spPr/>
      <dgm:t>
        <a:bodyPr/>
        <a:lstStyle/>
        <a:p>
          <a:endParaRPr lang="en-US"/>
        </a:p>
      </dgm:t>
    </dgm:pt>
    <dgm:pt modelId="{8CDBF6DC-DA2C-4EE5-B3D4-77C9337731F3}" type="pres">
      <dgm:prSet presAssocID="{05FF1CD5-A785-44EB-AD84-2D111A2087A9}" presName="root" presStyleCnt="0">
        <dgm:presLayoutVars>
          <dgm:dir/>
          <dgm:resizeHandles val="exact"/>
        </dgm:presLayoutVars>
      </dgm:prSet>
      <dgm:spPr/>
    </dgm:pt>
    <dgm:pt modelId="{353615C0-9AD3-4B91-961B-951092707803}" type="pres">
      <dgm:prSet presAssocID="{FA3F674D-F59F-4C91-A10C-D64BCF09FAB3}" presName="compNode" presStyleCnt="0"/>
      <dgm:spPr/>
    </dgm:pt>
    <dgm:pt modelId="{54BF18E0-947A-41FF-832C-70D4002C3635}" type="pres">
      <dgm:prSet presAssocID="{FA3F674D-F59F-4C91-A10C-D64BCF09FAB3}" presName="iconBgRect" presStyleLbl="bgShp" presStyleIdx="0" presStyleCnt="3"/>
      <dgm:spPr>
        <a:prstGeom prst="round2DiagRect">
          <a:avLst>
            <a:gd name="adj1" fmla="val 29727"/>
            <a:gd name="adj2" fmla="val 0"/>
          </a:avLst>
        </a:prstGeom>
      </dgm:spPr>
    </dgm:pt>
    <dgm:pt modelId="{70F76878-E3A2-4FD8-ADC2-1F936EB925A3}" type="pres">
      <dgm:prSet presAssocID="{FA3F674D-F59F-4C91-A10C-D64BCF09FAB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ubtitles"/>
        </a:ext>
      </dgm:extLst>
    </dgm:pt>
    <dgm:pt modelId="{DC3FCCC2-EC34-4AF9-8528-0999208740F4}" type="pres">
      <dgm:prSet presAssocID="{FA3F674D-F59F-4C91-A10C-D64BCF09FAB3}" presName="spaceRect" presStyleCnt="0"/>
      <dgm:spPr/>
    </dgm:pt>
    <dgm:pt modelId="{822EACF3-2E19-4D1B-AD25-BEC719F27259}" type="pres">
      <dgm:prSet presAssocID="{FA3F674D-F59F-4C91-A10C-D64BCF09FAB3}" presName="textRect" presStyleLbl="revTx" presStyleIdx="0" presStyleCnt="3">
        <dgm:presLayoutVars>
          <dgm:chMax val="1"/>
          <dgm:chPref val="1"/>
        </dgm:presLayoutVars>
      </dgm:prSet>
      <dgm:spPr/>
    </dgm:pt>
    <dgm:pt modelId="{9007EDE3-6706-450C-B1BE-FA105C1AD876}" type="pres">
      <dgm:prSet presAssocID="{9FE6B275-4494-4553-968B-77E8B98CDCA0}" presName="sibTrans" presStyleCnt="0"/>
      <dgm:spPr/>
    </dgm:pt>
    <dgm:pt modelId="{D0FFEDF2-E09A-444E-A185-AFADA1AF73D0}" type="pres">
      <dgm:prSet presAssocID="{0EEBA499-D09E-4C78-B3F1-338C7BBBAD37}" presName="compNode" presStyleCnt="0"/>
      <dgm:spPr/>
    </dgm:pt>
    <dgm:pt modelId="{3CD727DC-F1A4-4F42-AA69-B6A77C5839DD}" type="pres">
      <dgm:prSet presAssocID="{0EEBA499-D09E-4C78-B3F1-338C7BBBAD37}" presName="iconBgRect" presStyleLbl="bgShp" presStyleIdx="1" presStyleCnt="3"/>
      <dgm:spPr>
        <a:prstGeom prst="round2DiagRect">
          <a:avLst>
            <a:gd name="adj1" fmla="val 29727"/>
            <a:gd name="adj2" fmla="val 0"/>
          </a:avLst>
        </a:prstGeom>
      </dgm:spPr>
    </dgm:pt>
    <dgm:pt modelId="{0E3B881A-8DFE-49EB-AF37-31654E1A790D}" type="pres">
      <dgm:prSet presAssocID="{0EEBA499-D09E-4C78-B3F1-338C7BBBAD37}"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ffice Worker"/>
        </a:ext>
      </dgm:extLst>
    </dgm:pt>
    <dgm:pt modelId="{B879915B-F268-4CAB-80F6-30F054592647}" type="pres">
      <dgm:prSet presAssocID="{0EEBA499-D09E-4C78-B3F1-338C7BBBAD37}" presName="spaceRect" presStyleCnt="0"/>
      <dgm:spPr/>
    </dgm:pt>
    <dgm:pt modelId="{1079CC81-BABF-4A68-B39B-B83F1E975122}" type="pres">
      <dgm:prSet presAssocID="{0EEBA499-D09E-4C78-B3F1-338C7BBBAD37}" presName="textRect" presStyleLbl="revTx" presStyleIdx="1" presStyleCnt="3">
        <dgm:presLayoutVars>
          <dgm:chMax val="1"/>
          <dgm:chPref val="1"/>
        </dgm:presLayoutVars>
      </dgm:prSet>
      <dgm:spPr/>
    </dgm:pt>
    <dgm:pt modelId="{FFD4A343-3938-4806-938B-87A2D19DC83D}" type="pres">
      <dgm:prSet presAssocID="{30A523DC-B0A6-4A33-82F9-D8CA1E87A3D9}" presName="sibTrans" presStyleCnt="0"/>
      <dgm:spPr/>
    </dgm:pt>
    <dgm:pt modelId="{8CB2DF56-8DC6-4ED0-854D-D2B5DEA310E3}" type="pres">
      <dgm:prSet presAssocID="{6CE44497-BECB-4CC5-980F-36BCE5AE9816}" presName="compNode" presStyleCnt="0"/>
      <dgm:spPr/>
    </dgm:pt>
    <dgm:pt modelId="{D70A6F30-04EB-4BCA-A15C-1ACB5FCD2320}" type="pres">
      <dgm:prSet presAssocID="{6CE44497-BECB-4CC5-980F-36BCE5AE9816}" presName="iconBgRect" presStyleLbl="bgShp" presStyleIdx="2" presStyleCnt="3"/>
      <dgm:spPr>
        <a:prstGeom prst="round2DiagRect">
          <a:avLst>
            <a:gd name="adj1" fmla="val 29727"/>
            <a:gd name="adj2" fmla="val 0"/>
          </a:avLst>
        </a:prstGeom>
      </dgm:spPr>
    </dgm:pt>
    <dgm:pt modelId="{AC9E6BA0-D515-404B-9CE7-8C82515ABA14}" type="pres">
      <dgm:prSet presAssocID="{6CE44497-BECB-4CC5-980F-36BCE5AE9816}"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ierarchy"/>
        </a:ext>
      </dgm:extLst>
    </dgm:pt>
    <dgm:pt modelId="{E21CEC7B-DA1F-4393-8EC1-E8A5EBEA121C}" type="pres">
      <dgm:prSet presAssocID="{6CE44497-BECB-4CC5-980F-36BCE5AE9816}" presName="spaceRect" presStyleCnt="0"/>
      <dgm:spPr/>
    </dgm:pt>
    <dgm:pt modelId="{3EAB668E-97DE-4779-B966-8407D6140A1B}" type="pres">
      <dgm:prSet presAssocID="{6CE44497-BECB-4CC5-980F-36BCE5AE9816}" presName="textRect" presStyleLbl="revTx" presStyleIdx="2" presStyleCnt="3">
        <dgm:presLayoutVars>
          <dgm:chMax val="1"/>
          <dgm:chPref val="1"/>
        </dgm:presLayoutVars>
      </dgm:prSet>
      <dgm:spPr/>
    </dgm:pt>
  </dgm:ptLst>
  <dgm:cxnLst>
    <dgm:cxn modelId="{47ACA412-F17F-482A-B92C-3424E2810355}" type="presOf" srcId="{6CE44497-BECB-4CC5-980F-36BCE5AE9816}" destId="{3EAB668E-97DE-4779-B966-8407D6140A1B}" srcOrd="0" destOrd="0" presId="urn:microsoft.com/office/officeart/2018/5/layout/IconLeafLabelList"/>
    <dgm:cxn modelId="{9985742F-EDDE-4F5D-9101-0F3E8AFAB84E}" srcId="{05FF1CD5-A785-44EB-AD84-2D111A2087A9}" destId="{6CE44497-BECB-4CC5-980F-36BCE5AE9816}" srcOrd="2" destOrd="0" parTransId="{4E96BB54-021A-4EF4-BE04-520725C33394}" sibTransId="{C31B03F8-9B44-43BD-9ECC-13788198F692}"/>
    <dgm:cxn modelId="{4235CD51-74E4-46E3-836D-20D78A092A77}" type="presOf" srcId="{05FF1CD5-A785-44EB-AD84-2D111A2087A9}" destId="{8CDBF6DC-DA2C-4EE5-B3D4-77C9337731F3}" srcOrd="0" destOrd="0" presId="urn:microsoft.com/office/officeart/2018/5/layout/IconLeafLabelList"/>
    <dgm:cxn modelId="{383E8C77-41D5-4E3F-BF8C-D37CA6E4A3DD}" type="presOf" srcId="{FA3F674D-F59F-4C91-A10C-D64BCF09FAB3}" destId="{822EACF3-2E19-4D1B-AD25-BEC719F27259}" srcOrd="0" destOrd="0" presId="urn:microsoft.com/office/officeart/2018/5/layout/IconLeafLabelList"/>
    <dgm:cxn modelId="{D31D6782-A843-4726-9218-FD88101FAE27}" srcId="{05FF1CD5-A785-44EB-AD84-2D111A2087A9}" destId="{FA3F674D-F59F-4C91-A10C-D64BCF09FAB3}" srcOrd="0" destOrd="0" parTransId="{844AD949-EAC6-4238-9B61-C7CBBC911276}" sibTransId="{9FE6B275-4494-4553-968B-77E8B98CDCA0}"/>
    <dgm:cxn modelId="{8835E69B-0BEA-4D65-BDB0-4A9A34A0AE1B}" srcId="{05FF1CD5-A785-44EB-AD84-2D111A2087A9}" destId="{0EEBA499-D09E-4C78-B3F1-338C7BBBAD37}" srcOrd="1" destOrd="0" parTransId="{B9BD75C5-AAD3-4800-BBC8-21F25C0CEDB1}" sibTransId="{30A523DC-B0A6-4A33-82F9-D8CA1E87A3D9}"/>
    <dgm:cxn modelId="{DDA52BED-FDA0-4000-A6DD-48FAD7155BCE}" type="presOf" srcId="{0EEBA499-D09E-4C78-B3F1-338C7BBBAD37}" destId="{1079CC81-BABF-4A68-B39B-B83F1E975122}" srcOrd="0" destOrd="0" presId="urn:microsoft.com/office/officeart/2018/5/layout/IconLeafLabelList"/>
    <dgm:cxn modelId="{D627DB8B-234A-40A3-AA69-B384306C9FCC}" type="presParOf" srcId="{8CDBF6DC-DA2C-4EE5-B3D4-77C9337731F3}" destId="{353615C0-9AD3-4B91-961B-951092707803}" srcOrd="0" destOrd="0" presId="urn:microsoft.com/office/officeart/2018/5/layout/IconLeafLabelList"/>
    <dgm:cxn modelId="{68570231-D4B8-415F-A537-0FA93F6FEB33}" type="presParOf" srcId="{353615C0-9AD3-4B91-961B-951092707803}" destId="{54BF18E0-947A-41FF-832C-70D4002C3635}" srcOrd="0" destOrd="0" presId="urn:microsoft.com/office/officeart/2018/5/layout/IconLeafLabelList"/>
    <dgm:cxn modelId="{D74889E1-931C-40AA-A8A7-D7D7763E6543}" type="presParOf" srcId="{353615C0-9AD3-4B91-961B-951092707803}" destId="{70F76878-E3A2-4FD8-ADC2-1F936EB925A3}" srcOrd="1" destOrd="0" presId="urn:microsoft.com/office/officeart/2018/5/layout/IconLeafLabelList"/>
    <dgm:cxn modelId="{4E0D5BF3-DAD2-4F07-82D2-EFBBD299E040}" type="presParOf" srcId="{353615C0-9AD3-4B91-961B-951092707803}" destId="{DC3FCCC2-EC34-4AF9-8528-0999208740F4}" srcOrd="2" destOrd="0" presId="urn:microsoft.com/office/officeart/2018/5/layout/IconLeafLabelList"/>
    <dgm:cxn modelId="{9EA9F368-685B-4841-B61C-164FC48693C9}" type="presParOf" srcId="{353615C0-9AD3-4B91-961B-951092707803}" destId="{822EACF3-2E19-4D1B-AD25-BEC719F27259}" srcOrd="3" destOrd="0" presId="urn:microsoft.com/office/officeart/2018/5/layout/IconLeafLabelList"/>
    <dgm:cxn modelId="{F8172B49-1F45-452F-A88E-325B0BA7840D}" type="presParOf" srcId="{8CDBF6DC-DA2C-4EE5-B3D4-77C9337731F3}" destId="{9007EDE3-6706-450C-B1BE-FA105C1AD876}" srcOrd="1" destOrd="0" presId="urn:microsoft.com/office/officeart/2018/5/layout/IconLeafLabelList"/>
    <dgm:cxn modelId="{A27C1A50-5CE9-4A45-A162-99D9681A84B8}" type="presParOf" srcId="{8CDBF6DC-DA2C-4EE5-B3D4-77C9337731F3}" destId="{D0FFEDF2-E09A-444E-A185-AFADA1AF73D0}" srcOrd="2" destOrd="0" presId="urn:microsoft.com/office/officeart/2018/5/layout/IconLeafLabelList"/>
    <dgm:cxn modelId="{929A7A0E-E43F-4292-BD9C-B286AB7B56AB}" type="presParOf" srcId="{D0FFEDF2-E09A-444E-A185-AFADA1AF73D0}" destId="{3CD727DC-F1A4-4F42-AA69-B6A77C5839DD}" srcOrd="0" destOrd="0" presId="urn:microsoft.com/office/officeart/2018/5/layout/IconLeafLabelList"/>
    <dgm:cxn modelId="{29609208-E003-4677-AB71-7AD7F057FB2D}" type="presParOf" srcId="{D0FFEDF2-E09A-444E-A185-AFADA1AF73D0}" destId="{0E3B881A-8DFE-49EB-AF37-31654E1A790D}" srcOrd="1" destOrd="0" presId="urn:microsoft.com/office/officeart/2018/5/layout/IconLeafLabelList"/>
    <dgm:cxn modelId="{912C4581-8C20-42E9-9C58-5EF062EA5A06}" type="presParOf" srcId="{D0FFEDF2-E09A-444E-A185-AFADA1AF73D0}" destId="{B879915B-F268-4CAB-80F6-30F054592647}" srcOrd="2" destOrd="0" presId="urn:microsoft.com/office/officeart/2018/5/layout/IconLeafLabelList"/>
    <dgm:cxn modelId="{B22C32A8-86CB-4128-8C25-E7DF6A2BD80F}" type="presParOf" srcId="{D0FFEDF2-E09A-444E-A185-AFADA1AF73D0}" destId="{1079CC81-BABF-4A68-B39B-B83F1E975122}" srcOrd="3" destOrd="0" presId="urn:microsoft.com/office/officeart/2018/5/layout/IconLeafLabelList"/>
    <dgm:cxn modelId="{4F961416-3D2D-4C6A-B8FF-07EF5070F533}" type="presParOf" srcId="{8CDBF6DC-DA2C-4EE5-B3D4-77C9337731F3}" destId="{FFD4A343-3938-4806-938B-87A2D19DC83D}" srcOrd="3" destOrd="0" presId="urn:microsoft.com/office/officeart/2018/5/layout/IconLeafLabelList"/>
    <dgm:cxn modelId="{E91AD30B-1BA8-4E8C-AC44-C47BEE004AAB}" type="presParOf" srcId="{8CDBF6DC-DA2C-4EE5-B3D4-77C9337731F3}" destId="{8CB2DF56-8DC6-4ED0-854D-D2B5DEA310E3}" srcOrd="4" destOrd="0" presId="urn:microsoft.com/office/officeart/2018/5/layout/IconLeafLabelList"/>
    <dgm:cxn modelId="{A792F343-BF79-4872-8CF6-DC0672D9DE5C}" type="presParOf" srcId="{8CB2DF56-8DC6-4ED0-854D-D2B5DEA310E3}" destId="{D70A6F30-04EB-4BCA-A15C-1ACB5FCD2320}" srcOrd="0" destOrd="0" presId="urn:microsoft.com/office/officeart/2018/5/layout/IconLeafLabelList"/>
    <dgm:cxn modelId="{14C7FD5D-AB67-4623-90D3-CC2041B397CB}" type="presParOf" srcId="{8CB2DF56-8DC6-4ED0-854D-D2B5DEA310E3}" destId="{AC9E6BA0-D515-404B-9CE7-8C82515ABA14}" srcOrd="1" destOrd="0" presId="urn:microsoft.com/office/officeart/2018/5/layout/IconLeafLabelList"/>
    <dgm:cxn modelId="{567856F7-07C0-473A-B97B-976E262197B7}" type="presParOf" srcId="{8CB2DF56-8DC6-4ED0-854D-D2B5DEA310E3}" destId="{E21CEC7B-DA1F-4393-8EC1-E8A5EBEA121C}" srcOrd="2" destOrd="0" presId="urn:microsoft.com/office/officeart/2018/5/layout/IconLeafLabelList"/>
    <dgm:cxn modelId="{E1288C3D-8B83-413B-BC71-2F235E8D4B2A}" type="presParOf" srcId="{8CB2DF56-8DC6-4ED0-854D-D2B5DEA310E3}" destId="{3EAB668E-97DE-4779-B966-8407D6140A1B}"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BF18E0-947A-41FF-832C-70D4002C3635}">
      <dsp:nvSpPr>
        <dsp:cNvPr id="0" name=""/>
        <dsp:cNvSpPr/>
      </dsp:nvSpPr>
      <dsp:spPr>
        <a:xfrm>
          <a:off x="598803" y="734600"/>
          <a:ext cx="1681312" cy="1681312"/>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F76878-E3A2-4FD8-ADC2-1F936EB925A3}">
      <dsp:nvSpPr>
        <dsp:cNvPr id="0" name=""/>
        <dsp:cNvSpPr/>
      </dsp:nvSpPr>
      <dsp:spPr>
        <a:xfrm>
          <a:off x="957115" y="1092912"/>
          <a:ext cx="964687" cy="9646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22EACF3-2E19-4D1B-AD25-BEC719F27259}">
      <dsp:nvSpPr>
        <dsp:cNvPr id="0" name=""/>
        <dsp:cNvSpPr/>
      </dsp:nvSpPr>
      <dsp:spPr>
        <a:xfrm>
          <a:off x="61334" y="2939600"/>
          <a:ext cx="27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GitHub: @</a:t>
          </a:r>
          <a:r>
            <a:rPr lang="en-US" sz="1500" kern="1200" cap="none" dirty="0"/>
            <a:t>tamjid-ahsan</a:t>
          </a:r>
          <a:endParaRPr lang="en-US" sz="1500" kern="1200" dirty="0"/>
        </a:p>
      </dsp:txBody>
      <dsp:txXfrm>
        <a:off x="61334" y="2939600"/>
        <a:ext cx="2756250" cy="720000"/>
      </dsp:txXfrm>
    </dsp:sp>
    <dsp:sp modelId="{3CD727DC-F1A4-4F42-AA69-B6A77C5839DD}">
      <dsp:nvSpPr>
        <dsp:cNvPr id="0" name=""/>
        <dsp:cNvSpPr/>
      </dsp:nvSpPr>
      <dsp:spPr>
        <a:xfrm>
          <a:off x="3837397" y="734600"/>
          <a:ext cx="1681312" cy="1681312"/>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E3B881A-8DFE-49EB-AF37-31654E1A790D}">
      <dsp:nvSpPr>
        <dsp:cNvPr id="0" name=""/>
        <dsp:cNvSpPr/>
      </dsp:nvSpPr>
      <dsp:spPr>
        <a:xfrm>
          <a:off x="4195709" y="1092912"/>
          <a:ext cx="964687" cy="9646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079CC81-BABF-4A68-B39B-B83F1E975122}">
      <dsp:nvSpPr>
        <dsp:cNvPr id="0" name=""/>
        <dsp:cNvSpPr/>
      </dsp:nvSpPr>
      <dsp:spPr>
        <a:xfrm>
          <a:off x="3299928" y="2939600"/>
          <a:ext cx="27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LinkedIn: </a:t>
          </a:r>
          <a:r>
            <a:rPr lang="en-US" sz="1500" kern="1200" cap="none" dirty="0"/>
            <a:t>linkedin.com/in/</a:t>
          </a:r>
          <a:r>
            <a:rPr lang="en-US" sz="1500" kern="1200" cap="none" dirty="0" err="1"/>
            <a:t>tamjidahsan</a:t>
          </a:r>
          <a:r>
            <a:rPr lang="en-US" sz="1500" kern="1200" cap="none" dirty="0"/>
            <a:t>/</a:t>
          </a:r>
          <a:endParaRPr lang="en-US" sz="1500" kern="1200" dirty="0"/>
        </a:p>
      </dsp:txBody>
      <dsp:txXfrm>
        <a:off x="3299928" y="2939600"/>
        <a:ext cx="2756250" cy="720000"/>
      </dsp:txXfrm>
    </dsp:sp>
    <dsp:sp modelId="{D70A6F30-04EB-4BCA-A15C-1ACB5FCD2320}">
      <dsp:nvSpPr>
        <dsp:cNvPr id="0" name=""/>
        <dsp:cNvSpPr/>
      </dsp:nvSpPr>
      <dsp:spPr>
        <a:xfrm>
          <a:off x="7075991" y="734600"/>
          <a:ext cx="1681312" cy="1681312"/>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C9E6BA0-D515-404B-9CE7-8C82515ABA14}">
      <dsp:nvSpPr>
        <dsp:cNvPr id="0" name=""/>
        <dsp:cNvSpPr/>
      </dsp:nvSpPr>
      <dsp:spPr>
        <a:xfrm>
          <a:off x="7434303" y="1092912"/>
          <a:ext cx="964687" cy="9646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EAB668E-97DE-4779-B966-8407D6140A1B}">
      <dsp:nvSpPr>
        <dsp:cNvPr id="0" name=""/>
        <dsp:cNvSpPr/>
      </dsp:nvSpPr>
      <dsp:spPr>
        <a:xfrm>
          <a:off x="6538522" y="2939600"/>
          <a:ext cx="27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Project repo: </a:t>
          </a:r>
          <a:r>
            <a:rPr lang="en-US" sz="1500" kern="1200" cap="none" dirty="0"/>
            <a:t>https://github.com/tamjid-ahsan/dsc-phase-3-project</a:t>
          </a:r>
          <a:endParaRPr lang="en-US" sz="1500" kern="1200" dirty="0"/>
        </a:p>
      </dsp:txBody>
      <dsp:txXfrm>
        <a:off x="6538522" y="2939600"/>
        <a:ext cx="2756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jpe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A30E5B-2295-43D0-BD6E-CA9DB3D3A3C5}" type="datetimeFigureOut">
              <a:rPr lang="en-US" smtClean="0"/>
              <a:t>6/20/2021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6C4306-15EB-4E1E-B844-418F34401D43}" type="slidenum">
              <a:rPr lang="en-US" smtClean="0"/>
              <a:t>‹#›</a:t>
            </a:fld>
            <a:endParaRPr lang="en-US"/>
          </a:p>
        </p:txBody>
      </p:sp>
    </p:spTree>
    <p:extLst>
      <p:ext uri="{BB962C8B-B14F-4D97-AF65-F5344CB8AC3E}">
        <p14:creationId xmlns:p14="http://schemas.microsoft.com/office/powerpoint/2010/main" val="4287658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New York City is among the most expensive and competitive housing markets in the USA. It was impacted severely by the COVID-19 with high job loss. NYC is among the top impacted areas of the country. New York has been recovering from the economic impacts of the pandemic as of mid 2021. The strong buyer demand has also changed the dynamics of the residential real estate sales market that had been cooling for nearly three years.</a:t>
            </a:r>
          </a:p>
          <a:p>
            <a:endParaRPr lang="en-US" sz="1200" dirty="0"/>
          </a:p>
          <a:p>
            <a:r>
              <a:rPr lang="en-US" sz="1200" dirty="0"/>
              <a:t>NYC, however, is still a buyer's real estate market and buyers may have an opportunity to get some heavy discounts.</a:t>
            </a:r>
          </a:p>
          <a:p>
            <a:endParaRPr lang="en-US" sz="1200" dirty="0"/>
          </a:p>
          <a:p>
            <a:r>
              <a:rPr lang="en-US" sz="1200" dirty="0"/>
              <a:t>Many industry experts have been predicting a strong property appreciation in New York starting from 2021. 2021 is should be a great year for property owners. Different business sectors have been opening up in different ways and at differing speeds with relaxing COVID-19 policies. The current trends show that the New York housing market will be hyperactive in the peak home-buying season.</a:t>
            </a:r>
          </a:p>
          <a:p>
            <a:endParaRPr lang="en-US" sz="1200" dirty="0"/>
          </a:p>
          <a:p>
            <a:r>
              <a:rPr lang="en-US" sz="1200" dirty="0"/>
              <a:t>Home prices are still low compared to where they were last year, just before the pandemic hit New York City. Most buyers aren't paying sellers' asking prices. In April 2021, the New York real estate market (statewide) showed strong sales due to pent-up buyer demand, according to the most recent housing report released by the New York State Association of REALTORS®. Closed and pending sales remained strong in April of 2021, marking the eighth consecutive month of sales growth in year-over-year comparisons. Since 2012, the NYC home values have appreciated by nearly 52% as per Zillow Home Value Index.</a:t>
            </a:r>
          </a:p>
          <a:p>
            <a:endParaRPr lang="en-US" sz="1200" dirty="0"/>
          </a:p>
          <a:p>
            <a:r>
              <a:rPr lang="en-US" sz="1200" dirty="0"/>
              <a:t>This makes New York as one of the best real estate market for homes to get into as the house prices are relatively low, high buyer power and huge inventory of homes for sale to choose from and a projected uptrend in price leading to higher return on investment.</a:t>
            </a:r>
          </a:p>
          <a:p>
            <a:endParaRPr lang="en-US" dirty="0"/>
          </a:p>
        </p:txBody>
      </p:sp>
      <p:sp>
        <p:nvSpPr>
          <p:cNvPr id="4" name="Slide Number Placeholder 3"/>
          <p:cNvSpPr>
            <a:spLocks noGrp="1"/>
          </p:cNvSpPr>
          <p:nvPr>
            <p:ph type="sldNum" sz="quarter" idx="5"/>
          </p:nvPr>
        </p:nvSpPr>
        <p:spPr/>
        <p:txBody>
          <a:bodyPr/>
          <a:lstStyle/>
          <a:p>
            <a:fld id="{216C4306-15EB-4E1E-B844-418F34401D43}" type="slidenum">
              <a:rPr lang="en-US" smtClean="0"/>
              <a:t>2</a:t>
            </a:fld>
            <a:endParaRPr lang="en-US"/>
          </a:p>
        </p:txBody>
      </p:sp>
    </p:spTree>
    <p:extLst>
      <p:ext uri="{BB962C8B-B14F-4D97-AF65-F5344CB8AC3E}">
        <p14:creationId xmlns:p14="http://schemas.microsoft.com/office/powerpoint/2010/main" val="3476926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16C4306-15EB-4E1E-B844-418F34401D43}" type="slidenum">
              <a:rPr lang="en-US" smtClean="0"/>
              <a:t>7</a:t>
            </a:fld>
            <a:endParaRPr lang="en-US"/>
          </a:p>
        </p:txBody>
      </p:sp>
    </p:spTree>
    <p:extLst>
      <p:ext uri="{BB962C8B-B14F-4D97-AF65-F5344CB8AC3E}">
        <p14:creationId xmlns:p14="http://schemas.microsoft.com/office/powerpoint/2010/main" val="3808273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BF4DE-4E34-4EE9-86FB-65424D7B00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3894516-2E70-4EF0-833E-D11A8FBC7D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9C6F834-22C2-46F6-8AF5-90590DD12ABE}"/>
              </a:ext>
            </a:extLst>
          </p:cNvPr>
          <p:cNvSpPr>
            <a:spLocks noGrp="1"/>
          </p:cNvSpPr>
          <p:nvPr>
            <p:ph type="dt" sz="half" idx="10"/>
          </p:nvPr>
        </p:nvSpPr>
        <p:spPr/>
        <p:txBody>
          <a:bodyPr/>
          <a:lstStyle/>
          <a:p>
            <a:fld id="{909DA522-74CC-44D2-AFFD-AE0C00D975B1}" type="datetimeFigureOut">
              <a:rPr lang="en-US" smtClean="0"/>
              <a:t>6/20/2021</a:t>
            </a:fld>
            <a:endParaRPr lang="en-US"/>
          </a:p>
        </p:txBody>
      </p:sp>
      <p:sp>
        <p:nvSpPr>
          <p:cNvPr id="5" name="Footer Placeholder 4">
            <a:extLst>
              <a:ext uri="{FF2B5EF4-FFF2-40B4-BE49-F238E27FC236}">
                <a16:creationId xmlns:a16="http://schemas.microsoft.com/office/drawing/2014/main" id="{69397D0F-4BAE-4430-A4ED-F5222DEE15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9E748B-D2CA-44F0-B73A-DA410B547354}"/>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3014822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32718-E9F4-4EE7-BCEC-EA36463214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6FCE50-3055-465C-9279-1D4129023C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67DD79-F33A-42E8-99F7-9D83964606AB}"/>
              </a:ext>
            </a:extLst>
          </p:cNvPr>
          <p:cNvSpPr>
            <a:spLocks noGrp="1"/>
          </p:cNvSpPr>
          <p:nvPr>
            <p:ph type="dt" sz="half" idx="10"/>
          </p:nvPr>
        </p:nvSpPr>
        <p:spPr/>
        <p:txBody>
          <a:bodyPr/>
          <a:lstStyle/>
          <a:p>
            <a:fld id="{909DA522-74CC-44D2-AFFD-AE0C00D975B1}" type="datetimeFigureOut">
              <a:rPr lang="en-US" smtClean="0"/>
              <a:t>6/20/2021</a:t>
            </a:fld>
            <a:endParaRPr lang="en-US"/>
          </a:p>
        </p:txBody>
      </p:sp>
      <p:sp>
        <p:nvSpPr>
          <p:cNvPr id="5" name="Footer Placeholder 4">
            <a:extLst>
              <a:ext uri="{FF2B5EF4-FFF2-40B4-BE49-F238E27FC236}">
                <a16:creationId xmlns:a16="http://schemas.microsoft.com/office/drawing/2014/main" id="{44243BD6-7A54-4EF9-A98B-3B2E122A0B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1CC492-8590-478C-9821-E72FA2ECED67}"/>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2832310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374FE0-32FE-4511-998B-54CF185983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7BD48A3-6D8C-4005-9B7A-6206608A18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9B933-8F7C-45F4-B90B-8706335A2E10}"/>
              </a:ext>
            </a:extLst>
          </p:cNvPr>
          <p:cNvSpPr>
            <a:spLocks noGrp="1"/>
          </p:cNvSpPr>
          <p:nvPr>
            <p:ph type="dt" sz="half" idx="10"/>
          </p:nvPr>
        </p:nvSpPr>
        <p:spPr/>
        <p:txBody>
          <a:bodyPr/>
          <a:lstStyle/>
          <a:p>
            <a:fld id="{909DA522-74CC-44D2-AFFD-AE0C00D975B1}" type="datetimeFigureOut">
              <a:rPr lang="en-US" smtClean="0"/>
              <a:t>6/20/2021</a:t>
            </a:fld>
            <a:endParaRPr lang="en-US"/>
          </a:p>
        </p:txBody>
      </p:sp>
      <p:sp>
        <p:nvSpPr>
          <p:cNvPr id="5" name="Footer Placeholder 4">
            <a:extLst>
              <a:ext uri="{FF2B5EF4-FFF2-40B4-BE49-F238E27FC236}">
                <a16:creationId xmlns:a16="http://schemas.microsoft.com/office/drawing/2014/main" id="{34214B9A-5F07-406A-9DF7-3F8B2D3A5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0AE19-C891-41E6-B260-3CB138104CBF}"/>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3772979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B17C2-1BB0-4584-B0BE-7762A8566A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E4EB5F-655D-49B2-A809-0EF97DCC4F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CB1335-4DB7-4B70-9385-3B6297DEEA00}"/>
              </a:ext>
            </a:extLst>
          </p:cNvPr>
          <p:cNvSpPr>
            <a:spLocks noGrp="1"/>
          </p:cNvSpPr>
          <p:nvPr>
            <p:ph type="dt" sz="half" idx="10"/>
          </p:nvPr>
        </p:nvSpPr>
        <p:spPr/>
        <p:txBody>
          <a:bodyPr/>
          <a:lstStyle/>
          <a:p>
            <a:fld id="{909DA522-74CC-44D2-AFFD-AE0C00D975B1}" type="datetimeFigureOut">
              <a:rPr lang="en-US" smtClean="0"/>
              <a:t>6/20/2021</a:t>
            </a:fld>
            <a:endParaRPr lang="en-US"/>
          </a:p>
        </p:txBody>
      </p:sp>
      <p:sp>
        <p:nvSpPr>
          <p:cNvPr id="5" name="Footer Placeholder 4">
            <a:extLst>
              <a:ext uri="{FF2B5EF4-FFF2-40B4-BE49-F238E27FC236}">
                <a16:creationId xmlns:a16="http://schemas.microsoft.com/office/drawing/2014/main" id="{25FAB2E9-CA33-42C8-834A-2AB86C94E9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F77B56-7DFE-46E9-B79B-D88A711AD29C}"/>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8309980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D1B56-57B6-4A00-97BC-B613593EB5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9BB046-E4E6-407E-A3BD-C5881A13A1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8F9C34-607E-4897-AEF7-04F16619C638}"/>
              </a:ext>
            </a:extLst>
          </p:cNvPr>
          <p:cNvSpPr>
            <a:spLocks noGrp="1"/>
          </p:cNvSpPr>
          <p:nvPr>
            <p:ph type="dt" sz="half" idx="10"/>
          </p:nvPr>
        </p:nvSpPr>
        <p:spPr/>
        <p:txBody>
          <a:bodyPr/>
          <a:lstStyle/>
          <a:p>
            <a:fld id="{909DA522-74CC-44D2-AFFD-AE0C00D975B1}" type="datetimeFigureOut">
              <a:rPr lang="en-US" smtClean="0"/>
              <a:t>6/20/2021</a:t>
            </a:fld>
            <a:endParaRPr lang="en-US"/>
          </a:p>
        </p:txBody>
      </p:sp>
      <p:sp>
        <p:nvSpPr>
          <p:cNvPr id="5" name="Footer Placeholder 4">
            <a:extLst>
              <a:ext uri="{FF2B5EF4-FFF2-40B4-BE49-F238E27FC236}">
                <a16:creationId xmlns:a16="http://schemas.microsoft.com/office/drawing/2014/main" id="{D30C4292-A8BF-42ED-90C5-FCAB34E9A9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394297-1F6D-4EC3-AA43-24A55C4C88E2}"/>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1116338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F9DB2-2D27-444D-985A-145BEA0391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207B61-5B89-404E-983C-26978A4B40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A376EB-BC94-4523-A0D7-F3EFBE12506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876468-AC78-41F1-B93E-F9E898F26C4B}"/>
              </a:ext>
            </a:extLst>
          </p:cNvPr>
          <p:cNvSpPr>
            <a:spLocks noGrp="1"/>
          </p:cNvSpPr>
          <p:nvPr>
            <p:ph type="dt" sz="half" idx="10"/>
          </p:nvPr>
        </p:nvSpPr>
        <p:spPr/>
        <p:txBody>
          <a:bodyPr/>
          <a:lstStyle/>
          <a:p>
            <a:fld id="{909DA522-74CC-44D2-AFFD-AE0C00D975B1}" type="datetimeFigureOut">
              <a:rPr lang="en-US" smtClean="0"/>
              <a:t>6/20/2021</a:t>
            </a:fld>
            <a:endParaRPr lang="en-US"/>
          </a:p>
        </p:txBody>
      </p:sp>
      <p:sp>
        <p:nvSpPr>
          <p:cNvPr id="6" name="Footer Placeholder 5">
            <a:extLst>
              <a:ext uri="{FF2B5EF4-FFF2-40B4-BE49-F238E27FC236}">
                <a16:creationId xmlns:a16="http://schemas.microsoft.com/office/drawing/2014/main" id="{7A3FA82C-CEC7-4716-AC19-F075715AA9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2CAF8D-16BC-431E-910C-60E38224C352}"/>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1736003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9D750-4A27-4BD7-8870-714EE9F7E3A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AE829ED-7CF9-4EAA-9EF8-62DC890FDA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1C17FB-A3BD-4E63-B4AE-12DA7768C90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C95473-698A-491B-8F33-398FBAB92B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EC6DDD-B5C5-477B-A69D-C916F643127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243CD4-FB47-4AFA-AF5B-4B35019DC940}"/>
              </a:ext>
            </a:extLst>
          </p:cNvPr>
          <p:cNvSpPr>
            <a:spLocks noGrp="1"/>
          </p:cNvSpPr>
          <p:nvPr>
            <p:ph type="dt" sz="half" idx="10"/>
          </p:nvPr>
        </p:nvSpPr>
        <p:spPr/>
        <p:txBody>
          <a:bodyPr/>
          <a:lstStyle/>
          <a:p>
            <a:fld id="{909DA522-74CC-44D2-AFFD-AE0C00D975B1}" type="datetimeFigureOut">
              <a:rPr lang="en-US" smtClean="0"/>
              <a:t>6/20/2021</a:t>
            </a:fld>
            <a:endParaRPr lang="en-US"/>
          </a:p>
        </p:txBody>
      </p:sp>
      <p:sp>
        <p:nvSpPr>
          <p:cNvPr id="8" name="Footer Placeholder 7">
            <a:extLst>
              <a:ext uri="{FF2B5EF4-FFF2-40B4-BE49-F238E27FC236}">
                <a16:creationId xmlns:a16="http://schemas.microsoft.com/office/drawing/2014/main" id="{5F611D3A-6599-498F-8F04-DBE26722D39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A966D16-6BC4-41FF-A6D6-49383E52FD2F}"/>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30713339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7754-8977-4C24-9D41-37FE20D6C8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C2B627D-04D8-42CC-8D41-EE36B31886A1}"/>
              </a:ext>
            </a:extLst>
          </p:cNvPr>
          <p:cNvSpPr>
            <a:spLocks noGrp="1"/>
          </p:cNvSpPr>
          <p:nvPr>
            <p:ph type="dt" sz="half" idx="10"/>
          </p:nvPr>
        </p:nvSpPr>
        <p:spPr/>
        <p:txBody>
          <a:bodyPr/>
          <a:lstStyle/>
          <a:p>
            <a:fld id="{909DA522-74CC-44D2-AFFD-AE0C00D975B1}" type="datetimeFigureOut">
              <a:rPr lang="en-US" smtClean="0"/>
              <a:t>6/20/2021</a:t>
            </a:fld>
            <a:endParaRPr lang="en-US"/>
          </a:p>
        </p:txBody>
      </p:sp>
      <p:sp>
        <p:nvSpPr>
          <p:cNvPr id="4" name="Footer Placeholder 3">
            <a:extLst>
              <a:ext uri="{FF2B5EF4-FFF2-40B4-BE49-F238E27FC236}">
                <a16:creationId xmlns:a16="http://schemas.microsoft.com/office/drawing/2014/main" id="{812E3C5C-7302-47D8-8BCB-F35EB5C122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DDFCD6-4395-4862-9665-AEE6FF9F892C}"/>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4132091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A7CD04-18A8-4CEB-9200-620BD39FB167}"/>
              </a:ext>
            </a:extLst>
          </p:cNvPr>
          <p:cNvSpPr>
            <a:spLocks noGrp="1"/>
          </p:cNvSpPr>
          <p:nvPr>
            <p:ph type="dt" sz="half" idx="10"/>
          </p:nvPr>
        </p:nvSpPr>
        <p:spPr/>
        <p:txBody>
          <a:bodyPr/>
          <a:lstStyle/>
          <a:p>
            <a:fld id="{909DA522-74CC-44D2-AFFD-AE0C00D975B1}" type="datetimeFigureOut">
              <a:rPr lang="en-US" smtClean="0"/>
              <a:t>6/20/2021</a:t>
            </a:fld>
            <a:endParaRPr lang="en-US"/>
          </a:p>
        </p:txBody>
      </p:sp>
      <p:sp>
        <p:nvSpPr>
          <p:cNvPr id="3" name="Footer Placeholder 2">
            <a:extLst>
              <a:ext uri="{FF2B5EF4-FFF2-40B4-BE49-F238E27FC236}">
                <a16:creationId xmlns:a16="http://schemas.microsoft.com/office/drawing/2014/main" id="{EE37486F-07A3-4AC3-9018-C416C90CAB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0C5DEA-7C9E-43E6-9BEA-5047BF2AC9B4}"/>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3111032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6111F-105E-4120-A729-1B312FFE17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5FB8275-AEBE-4039-92C9-47634D487A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388B4C-E582-40BC-837A-FB31724670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00AF88-BFC6-486E-A444-6B98D55BB168}"/>
              </a:ext>
            </a:extLst>
          </p:cNvPr>
          <p:cNvSpPr>
            <a:spLocks noGrp="1"/>
          </p:cNvSpPr>
          <p:nvPr>
            <p:ph type="dt" sz="half" idx="10"/>
          </p:nvPr>
        </p:nvSpPr>
        <p:spPr/>
        <p:txBody>
          <a:bodyPr/>
          <a:lstStyle/>
          <a:p>
            <a:fld id="{909DA522-74CC-44D2-AFFD-AE0C00D975B1}" type="datetimeFigureOut">
              <a:rPr lang="en-US" smtClean="0"/>
              <a:t>6/20/2021</a:t>
            </a:fld>
            <a:endParaRPr lang="en-US"/>
          </a:p>
        </p:txBody>
      </p:sp>
      <p:sp>
        <p:nvSpPr>
          <p:cNvPr id="6" name="Footer Placeholder 5">
            <a:extLst>
              <a:ext uri="{FF2B5EF4-FFF2-40B4-BE49-F238E27FC236}">
                <a16:creationId xmlns:a16="http://schemas.microsoft.com/office/drawing/2014/main" id="{E3616D48-46D4-40C9-ADE8-4BA8485239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DB4F25-949F-4F01-8173-E452D3662E7D}"/>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2622178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C8212-7CE1-4263-AE4A-B4E073E4AF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797767-1AE8-47FF-813C-64A529E354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DBE9781-0649-43E9-87DE-A4B079186B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C58FF8-B261-4B0F-ACAA-7D5C79E368B7}"/>
              </a:ext>
            </a:extLst>
          </p:cNvPr>
          <p:cNvSpPr>
            <a:spLocks noGrp="1"/>
          </p:cNvSpPr>
          <p:nvPr>
            <p:ph type="dt" sz="half" idx="10"/>
          </p:nvPr>
        </p:nvSpPr>
        <p:spPr/>
        <p:txBody>
          <a:bodyPr/>
          <a:lstStyle/>
          <a:p>
            <a:fld id="{909DA522-74CC-44D2-AFFD-AE0C00D975B1}" type="datetimeFigureOut">
              <a:rPr lang="en-US" smtClean="0"/>
              <a:t>6/20/2021</a:t>
            </a:fld>
            <a:endParaRPr lang="en-US"/>
          </a:p>
        </p:txBody>
      </p:sp>
      <p:sp>
        <p:nvSpPr>
          <p:cNvPr id="6" name="Footer Placeholder 5">
            <a:extLst>
              <a:ext uri="{FF2B5EF4-FFF2-40B4-BE49-F238E27FC236}">
                <a16:creationId xmlns:a16="http://schemas.microsoft.com/office/drawing/2014/main" id="{7228D8EE-A801-48EC-9500-9862D8B7B2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BBBF78-38F2-41C7-9F47-75ED74044CCD}"/>
              </a:ext>
            </a:extLst>
          </p:cNvPr>
          <p:cNvSpPr>
            <a:spLocks noGrp="1"/>
          </p:cNvSpPr>
          <p:nvPr>
            <p:ph type="sldNum" sz="quarter" idx="12"/>
          </p:nvPr>
        </p:nvSpPr>
        <p:spPr/>
        <p:txBody>
          <a:bodyPr/>
          <a:lstStyle/>
          <a:p>
            <a:fld id="{7B177FA1-3FFC-4D27-8BFE-B1890E3D7B78}" type="slidenum">
              <a:rPr lang="en-US" smtClean="0"/>
              <a:t>‹#›</a:t>
            </a:fld>
            <a:endParaRPr lang="en-US"/>
          </a:p>
        </p:txBody>
      </p:sp>
    </p:spTree>
    <p:extLst>
      <p:ext uri="{BB962C8B-B14F-4D97-AF65-F5344CB8AC3E}">
        <p14:creationId xmlns:p14="http://schemas.microsoft.com/office/powerpoint/2010/main" val="9266556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BAC88C-ACD9-46D9-9890-951178CA79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2D57B6-9797-4C53-8D2D-B34FC31A26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5F0B2D-4E7B-4673-9CBA-4827730160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9DA522-74CC-44D2-AFFD-AE0C00D975B1}" type="datetimeFigureOut">
              <a:rPr lang="en-US" smtClean="0"/>
              <a:t>6/20/2021</a:t>
            </a:fld>
            <a:endParaRPr lang="en-US"/>
          </a:p>
        </p:txBody>
      </p:sp>
      <p:sp>
        <p:nvSpPr>
          <p:cNvPr id="5" name="Footer Placeholder 4">
            <a:extLst>
              <a:ext uri="{FF2B5EF4-FFF2-40B4-BE49-F238E27FC236}">
                <a16:creationId xmlns:a16="http://schemas.microsoft.com/office/drawing/2014/main" id="{EFC7E888-158E-4ACB-9F35-4EE347E3D8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C38CA8B-6843-4525-96DD-2BB6832F51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177FA1-3FFC-4D27-8BFE-B1890E3D7B78}" type="slidenum">
              <a:rPr lang="en-US" smtClean="0"/>
              <a:t>‹#›</a:t>
            </a:fld>
            <a:endParaRPr lang="en-US"/>
          </a:p>
        </p:txBody>
      </p:sp>
    </p:spTree>
    <p:extLst>
      <p:ext uri="{BB962C8B-B14F-4D97-AF65-F5344CB8AC3E}">
        <p14:creationId xmlns:p14="http://schemas.microsoft.com/office/powerpoint/2010/main" val="4233426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2.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0" name="Rectangle 52">
            <a:extLst>
              <a:ext uri="{FF2B5EF4-FFF2-40B4-BE49-F238E27FC236}">
                <a16:creationId xmlns:a16="http://schemas.microsoft.com/office/drawing/2014/main" id="{9203DE33-2CD4-4CA8-9AF3-37C3B6513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4">
            <a:extLst>
              <a:ext uri="{FF2B5EF4-FFF2-40B4-BE49-F238E27FC236}">
                <a16:creationId xmlns:a16="http://schemas.microsoft.com/office/drawing/2014/main" id="{0AF57B88-1D4C-41FA-A761-EC1DD10C3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6">
            <a:extLst>
              <a:ext uri="{FF2B5EF4-FFF2-40B4-BE49-F238E27FC236}">
                <a16:creationId xmlns:a16="http://schemas.microsoft.com/office/drawing/2014/main" id="{D2548F45-5164-4ABB-8212-7F293FDED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4" descr="Engineering drawing&#10;&#10;Description automatically generated with low confidence">
            <a:extLst>
              <a:ext uri="{FF2B5EF4-FFF2-40B4-BE49-F238E27FC236}">
                <a16:creationId xmlns:a16="http://schemas.microsoft.com/office/drawing/2014/main" id="{760530C9-2CEA-42A6-915C-47818574C35A}"/>
              </a:ext>
            </a:extLst>
          </p:cNvPr>
          <p:cNvPicPr>
            <a:picLocks noChangeAspect="1"/>
          </p:cNvPicPr>
          <p:nvPr/>
        </p:nvPicPr>
        <p:blipFill rotWithShape="1">
          <a:blip r:embed="rId2"/>
          <a:srcRect l="2727" r="18056"/>
          <a:stretch/>
        </p:blipFill>
        <p:spPr>
          <a:xfrm>
            <a:off x="4038599" y="10"/>
            <a:ext cx="8160026" cy="6875809"/>
          </a:xfrm>
          <a:prstGeom prst="rect">
            <a:avLst/>
          </a:prstGeom>
        </p:spPr>
      </p:pic>
      <p:sp>
        <p:nvSpPr>
          <p:cNvPr id="59" name="Freeform: Shape 58">
            <a:extLst>
              <a:ext uri="{FF2B5EF4-FFF2-40B4-BE49-F238E27FC236}">
                <a16:creationId xmlns:a16="http://schemas.microsoft.com/office/drawing/2014/main" id="{5E81CCFB-7BEF-4186-86FB-D09450B4D0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F92DED6-66C5-4B75-8E02-19771D6CB842}"/>
              </a:ext>
            </a:extLst>
          </p:cNvPr>
          <p:cNvSpPr>
            <a:spLocks noGrp="1"/>
          </p:cNvSpPr>
          <p:nvPr>
            <p:ph type="ctrTitle"/>
          </p:nvPr>
        </p:nvSpPr>
        <p:spPr>
          <a:xfrm>
            <a:off x="410698" y="520699"/>
            <a:ext cx="3217202" cy="2611314"/>
          </a:xfrm>
        </p:spPr>
        <p:txBody>
          <a:bodyPr anchor="t">
            <a:noAutofit/>
          </a:bodyPr>
          <a:lstStyle/>
          <a:p>
            <a:pPr algn="r"/>
            <a:r>
              <a:rPr lang="en-US" sz="2800" b="1" dirty="0">
                <a:solidFill>
                  <a:srgbClr val="FFFFFF"/>
                </a:solidFill>
              </a:rPr>
              <a:t>Deducing Investment Opportunity for a Real Estate Investment Company</a:t>
            </a:r>
          </a:p>
        </p:txBody>
      </p:sp>
      <p:sp>
        <p:nvSpPr>
          <p:cNvPr id="3" name="Subtitle 2">
            <a:extLst>
              <a:ext uri="{FF2B5EF4-FFF2-40B4-BE49-F238E27FC236}">
                <a16:creationId xmlns:a16="http://schemas.microsoft.com/office/drawing/2014/main" id="{466ED635-8928-4D08-97E7-3CCB837E0CD9}"/>
              </a:ext>
            </a:extLst>
          </p:cNvPr>
          <p:cNvSpPr>
            <a:spLocks noGrp="1"/>
          </p:cNvSpPr>
          <p:nvPr>
            <p:ph type="subTitle" idx="1"/>
          </p:nvPr>
        </p:nvSpPr>
        <p:spPr>
          <a:xfrm>
            <a:off x="162255" y="1863253"/>
            <a:ext cx="3436339" cy="1382392"/>
          </a:xfrm>
        </p:spPr>
        <p:txBody>
          <a:bodyPr anchor="b">
            <a:normAutofit/>
          </a:bodyPr>
          <a:lstStyle/>
          <a:p>
            <a:pPr algn="r"/>
            <a:r>
              <a:rPr lang="en-US" sz="1400" dirty="0">
                <a:solidFill>
                  <a:srgbClr val="FFFFFF"/>
                </a:solidFill>
              </a:rPr>
              <a:t>Where to invest in Queens County, New York</a:t>
            </a:r>
          </a:p>
        </p:txBody>
      </p:sp>
      <p:sp>
        <p:nvSpPr>
          <p:cNvPr id="25" name="Rectangle: Rounded Corners 24">
            <a:extLst>
              <a:ext uri="{FF2B5EF4-FFF2-40B4-BE49-F238E27FC236}">
                <a16:creationId xmlns:a16="http://schemas.microsoft.com/office/drawing/2014/main" id="{9F79ED1C-09BE-48FB-A613-2AF90225E58E}"/>
              </a:ext>
            </a:extLst>
          </p:cNvPr>
          <p:cNvSpPr/>
          <p:nvPr/>
        </p:nvSpPr>
        <p:spPr>
          <a:xfrm>
            <a:off x="162255" y="5014169"/>
            <a:ext cx="3672253" cy="678374"/>
          </a:xfrm>
          <a:prstGeom prst="roundRect">
            <a:avLst/>
          </a:prstGeom>
          <a:solidFill>
            <a:srgbClr val="FFFFFF">
              <a:alpha val="38039"/>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800" dirty="0">
                <a:solidFill>
                  <a:srgbClr val="FFFFFF"/>
                </a:solidFill>
                <a:effectLst>
                  <a:outerShdw blurRad="38100" dist="38100" dir="2700000" algn="tl">
                    <a:srgbClr val="000000">
                      <a:alpha val="43137"/>
                    </a:srgbClr>
                  </a:outerShdw>
                </a:effectLst>
              </a:rPr>
              <a:t>By: Tamjid Ahsan</a:t>
            </a:r>
          </a:p>
          <a:p>
            <a:pPr algn="ctr"/>
            <a:r>
              <a:rPr lang="en-US" sz="1800" dirty="0">
                <a:solidFill>
                  <a:srgbClr val="FFFFFF"/>
                </a:solidFill>
                <a:effectLst>
                  <a:outerShdw blurRad="38100" dist="38100" dir="2700000" algn="tl">
                    <a:srgbClr val="000000">
                      <a:alpha val="43137"/>
                    </a:srgbClr>
                  </a:outerShdw>
                </a:effectLst>
              </a:rPr>
              <a:t>Date: June 23, 2021, 05:00 PM [DST] </a:t>
            </a:r>
          </a:p>
          <a:p>
            <a:pPr algn="ctr"/>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96319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14">
            <a:extLst>
              <a:ext uri="{FF2B5EF4-FFF2-40B4-BE49-F238E27FC236}">
                <a16:creationId xmlns:a16="http://schemas.microsoft.com/office/drawing/2014/main" id="{C6657452-49ED-46EC-87A7-014E55D71CD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11" name="Rectangle 15">
              <a:extLst>
                <a:ext uri="{FF2B5EF4-FFF2-40B4-BE49-F238E27FC236}">
                  <a16:creationId xmlns:a16="http://schemas.microsoft.com/office/drawing/2014/main" id="{B4882784-1996-404D-A13A-21FFBF49EB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6">
              <a:extLst>
                <a:ext uri="{FF2B5EF4-FFF2-40B4-BE49-F238E27FC236}">
                  <a16:creationId xmlns:a16="http://schemas.microsoft.com/office/drawing/2014/main" id="{F07C24D2-F231-4EA9-A9B8-8AFCE9B5A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7">
              <a:extLst>
                <a:ext uri="{FF2B5EF4-FFF2-40B4-BE49-F238E27FC236}">
                  <a16:creationId xmlns:a16="http://schemas.microsoft.com/office/drawing/2014/main" id="{79D40B02-F567-45FB-A4AD-1AA349717D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1359387-5836-4434-ADF4-376529FFD223}"/>
              </a:ext>
            </a:extLst>
          </p:cNvPr>
          <p:cNvSpPr>
            <a:spLocks noGrp="1"/>
          </p:cNvSpPr>
          <p:nvPr>
            <p:ph type="title"/>
          </p:nvPr>
        </p:nvSpPr>
        <p:spPr/>
        <p:txBody>
          <a:bodyPr/>
          <a:lstStyle/>
          <a:p>
            <a:r>
              <a:rPr lang="en-US" dirty="0">
                <a:solidFill>
                  <a:schemeClr val="bg1"/>
                </a:solidFill>
              </a:rPr>
              <a:t>11423</a:t>
            </a:r>
          </a:p>
        </p:txBody>
      </p:sp>
      <p:pic>
        <p:nvPicPr>
          <p:cNvPr id="5" name="Content Placeholder 4" descr="Chart, line chart&#10;&#10;Description automatically generated">
            <a:extLst>
              <a:ext uri="{FF2B5EF4-FFF2-40B4-BE49-F238E27FC236}">
                <a16:creationId xmlns:a16="http://schemas.microsoft.com/office/drawing/2014/main" id="{1F876174-91E1-4778-A6DA-3748D903997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7600" y="1589889"/>
            <a:ext cx="7525512" cy="2520204"/>
          </a:xfrm>
        </p:spPr>
      </p:pic>
      <p:grpSp>
        <p:nvGrpSpPr>
          <p:cNvPr id="9" name="Group 8">
            <a:extLst>
              <a:ext uri="{FF2B5EF4-FFF2-40B4-BE49-F238E27FC236}">
                <a16:creationId xmlns:a16="http://schemas.microsoft.com/office/drawing/2014/main" id="{6270E99F-FF08-405C-81D2-468EC0DCEC9F}"/>
              </a:ext>
            </a:extLst>
          </p:cNvPr>
          <p:cNvGrpSpPr/>
          <p:nvPr/>
        </p:nvGrpSpPr>
        <p:grpSpPr>
          <a:xfrm>
            <a:off x="105508" y="4326938"/>
            <a:ext cx="8107604" cy="2103755"/>
            <a:chOff x="337038" y="4388485"/>
            <a:chExt cx="8107604" cy="2103755"/>
          </a:xfrm>
        </p:grpSpPr>
        <p:pic>
          <p:nvPicPr>
            <p:cNvPr id="7" name="Picture 6" descr="Graphical user interface, chart, line chart&#10;&#10;Description automatically generated">
              <a:extLst>
                <a:ext uri="{FF2B5EF4-FFF2-40B4-BE49-F238E27FC236}">
                  <a16:creationId xmlns:a16="http://schemas.microsoft.com/office/drawing/2014/main" id="{5B06CAE2-9C78-445B-A066-3B6C3562C5AB}"/>
                </a:ext>
              </a:extLst>
            </p:cNvPr>
            <p:cNvPicPr>
              <a:picLocks noChangeAspect="1"/>
            </p:cNvPicPr>
            <p:nvPr/>
          </p:nvPicPr>
          <p:blipFill rotWithShape="1">
            <a:blip r:embed="rId3">
              <a:extLst>
                <a:ext uri="{28A0092B-C50C-407E-A947-70E740481C1C}">
                  <a14:useLocalDpi xmlns:a14="http://schemas.microsoft.com/office/drawing/2010/main" val="0"/>
                </a:ext>
              </a:extLst>
            </a:blip>
            <a:srcRect r="51184"/>
            <a:stretch/>
          </p:blipFill>
          <p:spPr>
            <a:xfrm>
              <a:off x="5801339" y="4389120"/>
              <a:ext cx="2643303" cy="2103120"/>
            </a:xfrm>
            <a:prstGeom prst="rect">
              <a:avLst/>
            </a:prstGeom>
          </p:spPr>
        </p:pic>
        <p:pic>
          <p:nvPicPr>
            <p:cNvPr id="8" name="Picture 7" descr="Graphical user interface, chart, line chart&#10;&#10;Description automatically generated">
              <a:extLst>
                <a:ext uri="{FF2B5EF4-FFF2-40B4-BE49-F238E27FC236}">
                  <a16:creationId xmlns:a16="http://schemas.microsoft.com/office/drawing/2014/main" id="{975EC25F-1212-47C4-AE02-4B51B1488D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7038" y="4388485"/>
              <a:ext cx="5464301" cy="2103755"/>
            </a:xfrm>
            <a:prstGeom prst="rect">
              <a:avLst/>
            </a:prstGeom>
          </p:spPr>
        </p:pic>
      </p:grpSp>
      <p:sp>
        <p:nvSpPr>
          <p:cNvPr id="14" name="TextBox 13">
            <a:extLst>
              <a:ext uri="{FF2B5EF4-FFF2-40B4-BE49-F238E27FC236}">
                <a16:creationId xmlns:a16="http://schemas.microsoft.com/office/drawing/2014/main" id="{57188BBE-F13A-45BB-86D7-7E9776AC662A}"/>
              </a:ext>
            </a:extLst>
          </p:cNvPr>
          <p:cNvSpPr txBox="1"/>
          <p:nvPr/>
        </p:nvSpPr>
        <p:spPr>
          <a:xfrm>
            <a:off x="8576597" y="1690688"/>
            <a:ext cx="3622431" cy="3724096"/>
          </a:xfrm>
          <a:prstGeom prst="rect">
            <a:avLst/>
          </a:prstGeom>
          <a:noFill/>
        </p:spPr>
        <p:txBody>
          <a:bodyPr wrap="square" rtlCol="0">
            <a:spAutoFit/>
          </a:bodyPr>
          <a:lstStyle/>
          <a:p>
            <a:r>
              <a:rPr lang="en-US" sz="2800" dirty="0"/>
              <a:t>Observation:</a:t>
            </a:r>
          </a:p>
          <a:p>
            <a:endParaRPr lang="en-US" sz="2800" dirty="0"/>
          </a:p>
          <a:p>
            <a:pPr marL="285750" indent="-285750">
              <a:lnSpc>
                <a:spcPct val="150000"/>
              </a:lnSpc>
              <a:buFont typeface="Arial" panose="020B0604020202020204" pitchFamily="34" charset="0"/>
              <a:buChar char="•"/>
            </a:pPr>
            <a:r>
              <a:rPr lang="en-US" dirty="0"/>
              <a:t>Massive uptrend since 2017</a:t>
            </a:r>
          </a:p>
          <a:p>
            <a:pPr marL="285750" indent="-285750">
              <a:lnSpc>
                <a:spcPct val="150000"/>
              </a:lnSpc>
              <a:buFont typeface="Arial" panose="020B0604020202020204" pitchFamily="34" charset="0"/>
              <a:buChar char="•"/>
            </a:pPr>
            <a:r>
              <a:rPr lang="en-US" dirty="0"/>
              <a:t>Got struck by COVID19</a:t>
            </a:r>
          </a:p>
          <a:p>
            <a:pPr marL="285750" indent="-285750">
              <a:lnSpc>
                <a:spcPct val="150000"/>
              </a:lnSpc>
              <a:buFont typeface="Arial" panose="020B0604020202020204" pitchFamily="34" charset="0"/>
              <a:buChar char="•"/>
            </a:pPr>
            <a:r>
              <a:rPr lang="en-US" dirty="0"/>
              <a:t>Recently breached three-year resistance, expected to keep the uptrend.</a:t>
            </a:r>
          </a:p>
          <a:p>
            <a:pPr marL="285750" indent="-285750">
              <a:lnSpc>
                <a:spcPct val="150000"/>
              </a:lnSpc>
              <a:buFont typeface="Arial" panose="020B0604020202020204" pitchFamily="34" charset="0"/>
              <a:buChar char="•"/>
            </a:pPr>
            <a:r>
              <a:rPr lang="en-US" dirty="0"/>
              <a:t>Huge ROI potential.</a:t>
            </a:r>
          </a:p>
          <a:p>
            <a:endParaRPr lang="en-US" dirty="0"/>
          </a:p>
        </p:txBody>
      </p:sp>
      <p:cxnSp>
        <p:nvCxnSpPr>
          <p:cNvPr id="15" name="Straight Connector 14">
            <a:extLst>
              <a:ext uri="{FF2B5EF4-FFF2-40B4-BE49-F238E27FC236}">
                <a16:creationId xmlns:a16="http://schemas.microsoft.com/office/drawing/2014/main" id="{B853C55F-AE23-4D9F-B711-BEC77F06464F}"/>
              </a:ext>
            </a:extLst>
          </p:cNvPr>
          <p:cNvCxnSpPr>
            <a:cxnSpLocks/>
          </p:cNvCxnSpPr>
          <p:nvPr/>
        </p:nvCxnSpPr>
        <p:spPr>
          <a:xfrm>
            <a:off x="8502162" y="2312377"/>
            <a:ext cx="3622430" cy="0"/>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23037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14">
            <a:extLst>
              <a:ext uri="{FF2B5EF4-FFF2-40B4-BE49-F238E27FC236}">
                <a16:creationId xmlns:a16="http://schemas.microsoft.com/office/drawing/2014/main" id="{46DE2CFE-70D3-4FD7-AD9F-DD3000312F7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11" name="Rectangle 15">
              <a:extLst>
                <a:ext uri="{FF2B5EF4-FFF2-40B4-BE49-F238E27FC236}">
                  <a16:creationId xmlns:a16="http://schemas.microsoft.com/office/drawing/2014/main" id="{BE237704-7F90-444E-98D8-F176DE2352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6">
              <a:extLst>
                <a:ext uri="{FF2B5EF4-FFF2-40B4-BE49-F238E27FC236}">
                  <a16:creationId xmlns:a16="http://schemas.microsoft.com/office/drawing/2014/main" id="{0B7BE189-189F-41AC-81CF-CDB5C3183E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7">
              <a:extLst>
                <a:ext uri="{FF2B5EF4-FFF2-40B4-BE49-F238E27FC236}">
                  <a16:creationId xmlns:a16="http://schemas.microsoft.com/office/drawing/2014/main" id="{82A3F88E-8530-42E6-AACD-A733FECF94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6F08515-B844-4BD4-A768-3E919EF15128}"/>
              </a:ext>
            </a:extLst>
          </p:cNvPr>
          <p:cNvSpPr>
            <a:spLocks noGrp="1"/>
          </p:cNvSpPr>
          <p:nvPr>
            <p:ph type="title"/>
          </p:nvPr>
        </p:nvSpPr>
        <p:spPr/>
        <p:txBody>
          <a:bodyPr/>
          <a:lstStyle/>
          <a:p>
            <a:r>
              <a:rPr lang="en-US" dirty="0">
                <a:solidFill>
                  <a:schemeClr val="bg1"/>
                </a:solidFill>
              </a:rPr>
              <a:t>11427</a:t>
            </a:r>
          </a:p>
        </p:txBody>
      </p:sp>
      <p:pic>
        <p:nvPicPr>
          <p:cNvPr id="5" name="Content Placeholder 4" descr="Chart, line chart&#10;&#10;Description automatically generated">
            <a:extLst>
              <a:ext uri="{FF2B5EF4-FFF2-40B4-BE49-F238E27FC236}">
                <a16:creationId xmlns:a16="http://schemas.microsoft.com/office/drawing/2014/main" id="{E01EA5CA-6E99-4B90-A98B-ADA472B7AC3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0688"/>
            <a:ext cx="7536084" cy="2523744"/>
          </a:xfrm>
        </p:spPr>
      </p:pic>
      <p:grpSp>
        <p:nvGrpSpPr>
          <p:cNvPr id="9" name="Group 8">
            <a:extLst>
              <a:ext uri="{FF2B5EF4-FFF2-40B4-BE49-F238E27FC236}">
                <a16:creationId xmlns:a16="http://schemas.microsoft.com/office/drawing/2014/main" id="{B195C87E-BD09-4F80-8C1C-DABC815814BC}"/>
              </a:ext>
            </a:extLst>
          </p:cNvPr>
          <p:cNvGrpSpPr/>
          <p:nvPr/>
        </p:nvGrpSpPr>
        <p:grpSpPr>
          <a:xfrm>
            <a:off x="257438" y="4487384"/>
            <a:ext cx="8116846" cy="2105222"/>
            <a:chOff x="726283" y="4568140"/>
            <a:chExt cx="8116846" cy="2105222"/>
          </a:xfrm>
        </p:grpSpPr>
        <p:pic>
          <p:nvPicPr>
            <p:cNvPr id="7" name="Picture 6" descr="Graphical user interface, chart, line chart&#10;&#10;Description automatically generated">
              <a:extLst>
                <a:ext uri="{FF2B5EF4-FFF2-40B4-BE49-F238E27FC236}">
                  <a16:creationId xmlns:a16="http://schemas.microsoft.com/office/drawing/2014/main" id="{BAD515E0-5DCF-4C3F-8845-DC653B4FFAB2}"/>
                </a:ext>
              </a:extLst>
            </p:cNvPr>
            <p:cNvPicPr>
              <a:picLocks noChangeAspect="1"/>
            </p:cNvPicPr>
            <p:nvPr/>
          </p:nvPicPr>
          <p:blipFill rotWithShape="1">
            <a:blip r:embed="rId3">
              <a:extLst>
                <a:ext uri="{28A0092B-C50C-407E-A947-70E740481C1C}">
                  <a14:useLocalDpi xmlns:a14="http://schemas.microsoft.com/office/drawing/2010/main" val="0"/>
                </a:ext>
              </a:extLst>
            </a:blip>
            <a:srcRect l="1" r="51084"/>
            <a:stretch/>
          </p:blipFill>
          <p:spPr>
            <a:xfrm>
              <a:off x="6194395" y="4570242"/>
              <a:ext cx="2648734" cy="2103120"/>
            </a:xfrm>
            <a:prstGeom prst="rect">
              <a:avLst/>
            </a:prstGeom>
          </p:spPr>
        </p:pic>
        <p:pic>
          <p:nvPicPr>
            <p:cNvPr id="8" name="Picture 7" descr="Graphical user interface, chart, application&#10;&#10;Description automatically generated">
              <a:extLst>
                <a:ext uri="{FF2B5EF4-FFF2-40B4-BE49-F238E27FC236}">
                  <a16:creationId xmlns:a16="http://schemas.microsoft.com/office/drawing/2014/main" id="{9136FED3-733D-4722-8C39-DDFFAA7224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6283" y="4568140"/>
              <a:ext cx="5468112" cy="2105222"/>
            </a:xfrm>
            <a:prstGeom prst="rect">
              <a:avLst/>
            </a:prstGeom>
          </p:spPr>
        </p:pic>
      </p:grpSp>
      <p:sp>
        <p:nvSpPr>
          <p:cNvPr id="14" name="TextBox 13">
            <a:extLst>
              <a:ext uri="{FF2B5EF4-FFF2-40B4-BE49-F238E27FC236}">
                <a16:creationId xmlns:a16="http://schemas.microsoft.com/office/drawing/2014/main" id="{FC261933-0D5A-4FF6-904F-AB32E9EC193E}"/>
              </a:ext>
            </a:extLst>
          </p:cNvPr>
          <p:cNvSpPr txBox="1"/>
          <p:nvPr/>
        </p:nvSpPr>
        <p:spPr>
          <a:xfrm>
            <a:off x="8576597" y="1690688"/>
            <a:ext cx="3622431" cy="3724096"/>
          </a:xfrm>
          <a:prstGeom prst="rect">
            <a:avLst/>
          </a:prstGeom>
          <a:noFill/>
        </p:spPr>
        <p:txBody>
          <a:bodyPr wrap="square" rtlCol="0">
            <a:spAutoFit/>
          </a:bodyPr>
          <a:lstStyle/>
          <a:p>
            <a:r>
              <a:rPr lang="en-US" sz="2800" dirty="0"/>
              <a:t>Observation:</a:t>
            </a:r>
          </a:p>
          <a:p>
            <a:endParaRPr lang="en-US" sz="2800" dirty="0"/>
          </a:p>
          <a:p>
            <a:pPr marL="285750" indent="-285750">
              <a:lnSpc>
                <a:spcPct val="150000"/>
              </a:lnSpc>
              <a:buFont typeface="Arial" panose="020B0604020202020204" pitchFamily="34" charset="0"/>
              <a:buChar char="•"/>
            </a:pPr>
            <a:r>
              <a:rPr lang="en-US" dirty="0"/>
              <a:t>Massive uptrend since 2017</a:t>
            </a:r>
          </a:p>
          <a:p>
            <a:pPr marL="285750" indent="-285750">
              <a:lnSpc>
                <a:spcPct val="150000"/>
              </a:lnSpc>
              <a:buFont typeface="Arial" panose="020B0604020202020204" pitchFamily="34" charset="0"/>
              <a:buChar char="•"/>
            </a:pPr>
            <a:r>
              <a:rPr lang="en-US" dirty="0"/>
              <a:t>Got struck by COVID19</a:t>
            </a:r>
          </a:p>
          <a:p>
            <a:pPr marL="285750" indent="-285750">
              <a:lnSpc>
                <a:spcPct val="150000"/>
              </a:lnSpc>
              <a:buFont typeface="Arial" panose="020B0604020202020204" pitchFamily="34" charset="0"/>
              <a:buChar char="•"/>
            </a:pPr>
            <a:r>
              <a:rPr lang="en-US" dirty="0"/>
              <a:t>Recently breached three-year resistance, expected to keep the uptrend.</a:t>
            </a:r>
          </a:p>
          <a:p>
            <a:pPr marL="285750" indent="-285750">
              <a:lnSpc>
                <a:spcPct val="150000"/>
              </a:lnSpc>
              <a:buFont typeface="Arial" panose="020B0604020202020204" pitchFamily="34" charset="0"/>
              <a:buChar char="•"/>
            </a:pPr>
            <a:r>
              <a:rPr lang="en-US" dirty="0"/>
              <a:t>Huge ROI potential.</a:t>
            </a:r>
          </a:p>
          <a:p>
            <a:endParaRPr lang="en-US" dirty="0"/>
          </a:p>
        </p:txBody>
      </p:sp>
      <p:cxnSp>
        <p:nvCxnSpPr>
          <p:cNvPr id="15" name="Straight Connector 14">
            <a:extLst>
              <a:ext uri="{FF2B5EF4-FFF2-40B4-BE49-F238E27FC236}">
                <a16:creationId xmlns:a16="http://schemas.microsoft.com/office/drawing/2014/main" id="{BB38047C-5649-4D1D-B4AB-D2CC19EBF9B4}"/>
              </a:ext>
            </a:extLst>
          </p:cNvPr>
          <p:cNvCxnSpPr>
            <a:cxnSpLocks/>
          </p:cNvCxnSpPr>
          <p:nvPr/>
        </p:nvCxnSpPr>
        <p:spPr>
          <a:xfrm>
            <a:off x="8502162" y="2312377"/>
            <a:ext cx="3622430" cy="0"/>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9237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14">
            <a:extLst>
              <a:ext uri="{FF2B5EF4-FFF2-40B4-BE49-F238E27FC236}">
                <a16:creationId xmlns:a16="http://schemas.microsoft.com/office/drawing/2014/main" id="{212F5EBA-389B-4D95-AEE0-46B6AFD6FDA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11" name="Rectangle 15">
              <a:extLst>
                <a:ext uri="{FF2B5EF4-FFF2-40B4-BE49-F238E27FC236}">
                  <a16:creationId xmlns:a16="http://schemas.microsoft.com/office/drawing/2014/main" id="{4A10162D-4A27-4C53-93EA-F29F5FFB48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6">
              <a:extLst>
                <a:ext uri="{FF2B5EF4-FFF2-40B4-BE49-F238E27FC236}">
                  <a16:creationId xmlns:a16="http://schemas.microsoft.com/office/drawing/2014/main" id="{25B8543C-0745-4EA7-894B-FB38C10480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7">
              <a:extLst>
                <a:ext uri="{FF2B5EF4-FFF2-40B4-BE49-F238E27FC236}">
                  <a16:creationId xmlns:a16="http://schemas.microsoft.com/office/drawing/2014/main" id="{83CC3893-DEE4-4171-8CCD-FFFDB68EB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0FC83EC-EB24-4DCD-ACB2-91496A1612FB}"/>
              </a:ext>
            </a:extLst>
          </p:cNvPr>
          <p:cNvSpPr>
            <a:spLocks noGrp="1"/>
          </p:cNvSpPr>
          <p:nvPr>
            <p:ph type="title"/>
          </p:nvPr>
        </p:nvSpPr>
        <p:spPr/>
        <p:txBody>
          <a:bodyPr/>
          <a:lstStyle/>
          <a:p>
            <a:r>
              <a:rPr lang="en-US" dirty="0">
                <a:solidFill>
                  <a:schemeClr val="bg1"/>
                </a:solidFill>
              </a:rPr>
              <a:t>11428</a:t>
            </a:r>
          </a:p>
        </p:txBody>
      </p:sp>
      <p:pic>
        <p:nvPicPr>
          <p:cNvPr id="5" name="Content Placeholder 4" descr="Chart, line chart&#10;&#10;Description automatically generated">
            <a:extLst>
              <a:ext uri="{FF2B5EF4-FFF2-40B4-BE49-F238E27FC236}">
                <a16:creationId xmlns:a16="http://schemas.microsoft.com/office/drawing/2014/main" id="{E5CFB54B-EB5B-4C64-9052-32A59761DD2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1368" y="1589890"/>
            <a:ext cx="7536084" cy="2523744"/>
          </a:xfrm>
        </p:spPr>
      </p:pic>
      <p:grpSp>
        <p:nvGrpSpPr>
          <p:cNvPr id="9" name="Group 8">
            <a:extLst>
              <a:ext uri="{FF2B5EF4-FFF2-40B4-BE49-F238E27FC236}">
                <a16:creationId xmlns:a16="http://schemas.microsoft.com/office/drawing/2014/main" id="{4EA64F1E-1A33-4A7A-B27B-1848901A91FA}"/>
              </a:ext>
            </a:extLst>
          </p:cNvPr>
          <p:cNvGrpSpPr/>
          <p:nvPr/>
        </p:nvGrpSpPr>
        <p:grpSpPr>
          <a:xfrm>
            <a:off x="121475" y="4389119"/>
            <a:ext cx="8115977" cy="2103756"/>
            <a:chOff x="534981" y="4389119"/>
            <a:chExt cx="8115977" cy="2103756"/>
          </a:xfrm>
        </p:grpSpPr>
        <p:pic>
          <p:nvPicPr>
            <p:cNvPr id="7" name="Picture 6" descr="Graphical user interface, chart, line chart&#10;&#10;Description automatically generated">
              <a:extLst>
                <a:ext uri="{FF2B5EF4-FFF2-40B4-BE49-F238E27FC236}">
                  <a16:creationId xmlns:a16="http://schemas.microsoft.com/office/drawing/2014/main" id="{0EE46240-9223-4F42-8ED8-2EB9409B3B9D}"/>
                </a:ext>
              </a:extLst>
            </p:cNvPr>
            <p:cNvPicPr>
              <a:picLocks noChangeAspect="1"/>
            </p:cNvPicPr>
            <p:nvPr/>
          </p:nvPicPr>
          <p:blipFill rotWithShape="1">
            <a:blip r:embed="rId3">
              <a:extLst>
                <a:ext uri="{28A0092B-C50C-407E-A947-70E740481C1C}">
                  <a14:useLocalDpi xmlns:a14="http://schemas.microsoft.com/office/drawing/2010/main" val="0"/>
                </a:ext>
              </a:extLst>
            </a:blip>
            <a:srcRect r="51032"/>
            <a:stretch/>
          </p:blipFill>
          <p:spPr>
            <a:xfrm>
              <a:off x="5999285" y="4389119"/>
              <a:ext cx="2651673" cy="2103120"/>
            </a:xfrm>
            <a:prstGeom prst="rect">
              <a:avLst/>
            </a:prstGeom>
          </p:spPr>
        </p:pic>
        <p:pic>
          <p:nvPicPr>
            <p:cNvPr id="8" name="Picture 7" descr="Chart, line chart&#10;&#10;Description automatically generated">
              <a:extLst>
                <a:ext uri="{FF2B5EF4-FFF2-40B4-BE49-F238E27FC236}">
                  <a16:creationId xmlns:a16="http://schemas.microsoft.com/office/drawing/2014/main" id="{8F3152FD-183E-4530-8C0B-A4368EE10E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4981" y="4389119"/>
              <a:ext cx="5464304" cy="2103756"/>
            </a:xfrm>
            <a:prstGeom prst="rect">
              <a:avLst/>
            </a:prstGeom>
          </p:spPr>
        </p:pic>
      </p:grpSp>
      <p:sp>
        <p:nvSpPr>
          <p:cNvPr id="14" name="TextBox 13">
            <a:extLst>
              <a:ext uri="{FF2B5EF4-FFF2-40B4-BE49-F238E27FC236}">
                <a16:creationId xmlns:a16="http://schemas.microsoft.com/office/drawing/2014/main" id="{6E6C99C8-A57F-4886-A7EE-F2F16F92B669}"/>
              </a:ext>
            </a:extLst>
          </p:cNvPr>
          <p:cNvSpPr txBox="1"/>
          <p:nvPr/>
        </p:nvSpPr>
        <p:spPr>
          <a:xfrm>
            <a:off x="8576597" y="1690688"/>
            <a:ext cx="3622431" cy="3724096"/>
          </a:xfrm>
          <a:prstGeom prst="rect">
            <a:avLst/>
          </a:prstGeom>
          <a:noFill/>
        </p:spPr>
        <p:txBody>
          <a:bodyPr wrap="square" rtlCol="0">
            <a:spAutoFit/>
          </a:bodyPr>
          <a:lstStyle/>
          <a:p>
            <a:r>
              <a:rPr lang="en-US" sz="2800" dirty="0"/>
              <a:t>Observation:</a:t>
            </a:r>
          </a:p>
          <a:p>
            <a:endParaRPr lang="en-US" sz="2800" dirty="0"/>
          </a:p>
          <a:p>
            <a:pPr marL="285750" indent="-285750">
              <a:lnSpc>
                <a:spcPct val="150000"/>
              </a:lnSpc>
              <a:buFont typeface="Arial" panose="020B0604020202020204" pitchFamily="34" charset="0"/>
              <a:buChar char="•"/>
            </a:pPr>
            <a:r>
              <a:rPr lang="en-US" dirty="0"/>
              <a:t>Massive uptrend since 2017</a:t>
            </a:r>
          </a:p>
          <a:p>
            <a:pPr marL="285750" indent="-285750">
              <a:lnSpc>
                <a:spcPct val="150000"/>
              </a:lnSpc>
              <a:buFont typeface="Arial" panose="020B0604020202020204" pitchFamily="34" charset="0"/>
              <a:buChar char="•"/>
            </a:pPr>
            <a:r>
              <a:rPr lang="en-US" dirty="0"/>
              <a:t>Got struck by COVID19</a:t>
            </a:r>
          </a:p>
          <a:p>
            <a:pPr marL="285750" indent="-285750">
              <a:lnSpc>
                <a:spcPct val="150000"/>
              </a:lnSpc>
              <a:buFont typeface="Arial" panose="020B0604020202020204" pitchFamily="34" charset="0"/>
              <a:buChar char="•"/>
            </a:pPr>
            <a:r>
              <a:rPr lang="en-US" dirty="0"/>
              <a:t>Recently breached three-year resistance, expected to keep the uptrend.</a:t>
            </a:r>
          </a:p>
          <a:p>
            <a:pPr marL="285750" indent="-285750">
              <a:lnSpc>
                <a:spcPct val="150000"/>
              </a:lnSpc>
              <a:buFont typeface="Arial" panose="020B0604020202020204" pitchFamily="34" charset="0"/>
              <a:buChar char="•"/>
            </a:pPr>
            <a:r>
              <a:rPr lang="en-US" dirty="0"/>
              <a:t>Huge ROI potential.</a:t>
            </a:r>
          </a:p>
          <a:p>
            <a:endParaRPr lang="en-US" dirty="0"/>
          </a:p>
        </p:txBody>
      </p:sp>
      <p:cxnSp>
        <p:nvCxnSpPr>
          <p:cNvPr id="15" name="Straight Connector 14">
            <a:extLst>
              <a:ext uri="{FF2B5EF4-FFF2-40B4-BE49-F238E27FC236}">
                <a16:creationId xmlns:a16="http://schemas.microsoft.com/office/drawing/2014/main" id="{0D6952C5-C074-4641-AFFD-B123A498C6FF}"/>
              </a:ext>
            </a:extLst>
          </p:cNvPr>
          <p:cNvCxnSpPr>
            <a:cxnSpLocks/>
          </p:cNvCxnSpPr>
          <p:nvPr/>
        </p:nvCxnSpPr>
        <p:spPr>
          <a:xfrm>
            <a:off x="8502162" y="2312377"/>
            <a:ext cx="3622430" cy="0"/>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85715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14">
            <a:extLst>
              <a:ext uri="{FF2B5EF4-FFF2-40B4-BE49-F238E27FC236}">
                <a16:creationId xmlns:a16="http://schemas.microsoft.com/office/drawing/2014/main" id="{A65DC24B-4567-456A-B6E2-8CB40932309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11" name="Rectangle 15">
              <a:extLst>
                <a:ext uri="{FF2B5EF4-FFF2-40B4-BE49-F238E27FC236}">
                  <a16:creationId xmlns:a16="http://schemas.microsoft.com/office/drawing/2014/main" id="{F64D413D-3115-46F4-B07D-E764F716C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6">
              <a:extLst>
                <a:ext uri="{FF2B5EF4-FFF2-40B4-BE49-F238E27FC236}">
                  <a16:creationId xmlns:a16="http://schemas.microsoft.com/office/drawing/2014/main" id="{B9F7029F-2829-4CA0-A187-A5CC5D29F6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7">
              <a:extLst>
                <a:ext uri="{FF2B5EF4-FFF2-40B4-BE49-F238E27FC236}">
                  <a16:creationId xmlns:a16="http://schemas.microsoft.com/office/drawing/2014/main" id="{AB3FECB4-04D2-4B9F-AF46-F10C3F2A7B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65F3829-32D6-4C74-80FB-F2ED8751F330}"/>
              </a:ext>
            </a:extLst>
          </p:cNvPr>
          <p:cNvSpPr>
            <a:spLocks noGrp="1"/>
          </p:cNvSpPr>
          <p:nvPr>
            <p:ph type="title"/>
          </p:nvPr>
        </p:nvSpPr>
        <p:spPr/>
        <p:txBody>
          <a:bodyPr/>
          <a:lstStyle/>
          <a:p>
            <a:r>
              <a:rPr lang="en-US" dirty="0">
                <a:solidFill>
                  <a:schemeClr val="bg1"/>
                </a:solidFill>
              </a:rPr>
              <a:t>11429</a:t>
            </a:r>
          </a:p>
        </p:txBody>
      </p:sp>
      <p:pic>
        <p:nvPicPr>
          <p:cNvPr id="5" name="Content Placeholder 4" descr="Chart, line chart&#10;&#10;Description automatically generated">
            <a:extLst>
              <a:ext uri="{FF2B5EF4-FFF2-40B4-BE49-F238E27FC236}">
                <a16:creationId xmlns:a16="http://schemas.microsoft.com/office/drawing/2014/main" id="{C75CC1F6-33BC-4F70-AEFA-C94D6251B3C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65735"/>
            <a:ext cx="7536084" cy="2523744"/>
          </a:xfrm>
        </p:spPr>
      </p:pic>
      <p:grpSp>
        <p:nvGrpSpPr>
          <p:cNvPr id="9" name="Group 8">
            <a:extLst>
              <a:ext uri="{FF2B5EF4-FFF2-40B4-BE49-F238E27FC236}">
                <a16:creationId xmlns:a16="http://schemas.microsoft.com/office/drawing/2014/main" id="{98823C4B-758E-4087-984B-CE38C1B7617E}"/>
              </a:ext>
            </a:extLst>
          </p:cNvPr>
          <p:cNvGrpSpPr/>
          <p:nvPr/>
        </p:nvGrpSpPr>
        <p:grpSpPr>
          <a:xfrm>
            <a:off x="258312" y="4458464"/>
            <a:ext cx="8115972" cy="2103755"/>
            <a:chOff x="258312" y="4458464"/>
            <a:chExt cx="8115972" cy="2103755"/>
          </a:xfrm>
        </p:grpSpPr>
        <p:pic>
          <p:nvPicPr>
            <p:cNvPr id="7" name="Picture 6" descr="Graphical user interface, chart, line chart&#10;&#10;Description automatically generated">
              <a:extLst>
                <a:ext uri="{FF2B5EF4-FFF2-40B4-BE49-F238E27FC236}">
                  <a16:creationId xmlns:a16="http://schemas.microsoft.com/office/drawing/2014/main" id="{BECA729E-5D99-483F-B63F-5C3627FBB7E4}"/>
                </a:ext>
              </a:extLst>
            </p:cNvPr>
            <p:cNvPicPr>
              <a:picLocks noChangeAspect="1"/>
            </p:cNvPicPr>
            <p:nvPr/>
          </p:nvPicPr>
          <p:blipFill rotWithShape="1">
            <a:blip r:embed="rId3">
              <a:extLst>
                <a:ext uri="{28A0092B-C50C-407E-A947-70E740481C1C}">
                  <a14:useLocalDpi xmlns:a14="http://schemas.microsoft.com/office/drawing/2010/main" val="0"/>
                </a:ext>
              </a:extLst>
            </a:blip>
            <a:srcRect r="51030"/>
            <a:stretch/>
          </p:blipFill>
          <p:spPr>
            <a:xfrm>
              <a:off x="5722612" y="4459099"/>
              <a:ext cx="2651672" cy="2103120"/>
            </a:xfrm>
            <a:prstGeom prst="rect">
              <a:avLst/>
            </a:prstGeom>
          </p:spPr>
        </p:pic>
        <p:pic>
          <p:nvPicPr>
            <p:cNvPr id="8" name="Content Placeholder 4" descr="Graphical user interface, chart, line chart&#10;&#10;Description automatically generated">
              <a:extLst>
                <a:ext uri="{FF2B5EF4-FFF2-40B4-BE49-F238E27FC236}">
                  <a16:creationId xmlns:a16="http://schemas.microsoft.com/office/drawing/2014/main" id="{9AC68E4A-F387-4AC8-A72C-754685D049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312" y="4458464"/>
              <a:ext cx="5464300" cy="2103755"/>
            </a:xfrm>
            <a:prstGeom prst="rect">
              <a:avLst/>
            </a:prstGeom>
          </p:spPr>
        </p:pic>
      </p:grpSp>
      <p:sp>
        <p:nvSpPr>
          <p:cNvPr id="14" name="TextBox 13">
            <a:extLst>
              <a:ext uri="{FF2B5EF4-FFF2-40B4-BE49-F238E27FC236}">
                <a16:creationId xmlns:a16="http://schemas.microsoft.com/office/drawing/2014/main" id="{1D513899-5C2C-442E-89A3-D3D8D683A77D}"/>
              </a:ext>
            </a:extLst>
          </p:cNvPr>
          <p:cNvSpPr txBox="1"/>
          <p:nvPr/>
        </p:nvSpPr>
        <p:spPr>
          <a:xfrm>
            <a:off x="8576597" y="1690688"/>
            <a:ext cx="3622431" cy="3724096"/>
          </a:xfrm>
          <a:prstGeom prst="rect">
            <a:avLst/>
          </a:prstGeom>
          <a:noFill/>
        </p:spPr>
        <p:txBody>
          <a:bodyPr wrap="square" rtlCol="0">
            <a:spAutoFit/>
          </a:bodyPr>
          <a:lstStyle/>
          <a:p>
            <a:r>
              <a:rPr lang="en-US" sz="2800" dirty="0"/>
              <a:t>Observation:</a:t>
            </a:r>
          </a:p>
          <a:p>
            <a:endParaRPr lang="en-US" sz="2800" dirty="0"/>
          </a:p>
          <a:p>
            <a:pPr marL="285750" indent="-285750">
              <a:lnSpc>
                <a:spcPct val="150000"/>
              </a:lnSpc>
              <a:buFont typeface="Arial" panose="020B0604020202020204" pitchFamily="34" charset="0"/>
              <a:buChar char="•"/>
            </a:pPr>
            <a:r>
              <a:rPr lang="en-US" dirty="0"/>
              <a:t>Massive uptrend since 2017</a:t>
            </a:r>
          </a:p>
          <a:p>
            <a:pPr marL="285750" indent="-285750">
              <a:lnSpc>
                <a:spcPct val="150000"/>
              </a:lnSpc>
              <a:buFont typeface="Arial" panose="020B0604020202020204" pitchFamily="34" charset="0"/>
              <a:buChar char="•"/>
            </a:pPr>
            <a:r>
              <a:rPr lang="en-US" dirty="0"/>
              <a:t>Got struck by COVID19</a:t>
            </a:r>
          </a:p>
          <a:p>
            <a:pPr marL="285750" indent="-285750">
              <a:lnSpc>
                <a:spcPct val="150000"/>
              </a:lnSpc>
              <a:buFont typeface="Arial" panose="020B0604020202020204" pitchFamily="34" charset="0"/>
              <a:buChar char="•"/>
            </a:pPr>
            <a:r>
              <a:rPr lang="en-US" dirty="0"/>
              <a:t>Recently breached three-year resistance, expected to keep the uptrend.</a:t>
            </a:r>
          </a:p>
          <a:p>
            <a:pPr marL="285750" indent="-285750">
              <a:lnSpc>
                <a:spcPct val="150000"/>
              </a:lnSpc>
              <a:buFont typeface="Arial" panose="020B0604020202020204" pitchFamily="34" charset="0"/>
              <a:buChar char="•"/>
            </a:pPr>
            <a:r>
              <a:rPr lang="en-US" dirty="0"/>
              <a:t>Huge ROI potential.</a:t>
            </a:r>
          </a:p>
          <a:p>
            <a:endParaRPr lang="en-US" dirty="0"/>
          </a:p>
        </p:txBody>
      </p:sp>
      <p:cxnSp>
        <p:nvCxnSpPr>
          <p:cNvPr id="15" name="Straight Connector 14">
            <a:extLst>
              <a:ext uri="{FF2B5EF4-FFF2-40B4-BE49-F238E27FC236}">
                <a16:creationId xmlns:a16="http://schemas.microsoft.com/office/drawing/2014/main" id="{ABC95FF9-BD1A-4722-9DE4-7ED8D44CB6E7}"/>
              </a:ext>
            </a:extLst>
          </p:cNvPr>
          <p:cNvCxnSpPr>
            <a:cxnSpLocks/>
          </p:cNvCxnSpPr>
          <p:nvPr/>
        </p:nvCxnSpPr>
        <p:spPr>
          <a:xfrm>
            <a:off x="8502162" y="2312377"/>
            <a:ext cx="3622430" cy="0"/>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43386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0519C1C4-3867-4ED5-858C-38A58D2CBD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250" y="0"/>
            <a:ext cx="12001500" cy="6858000"/>
          </a:xfrm>
        </p:spPr>
      </p:pic>
      <p:sp>
        <p:nvSpPr>
          <p:cNvPr id="2" name="Title 1">
            <a:extLst>
              <a:ext uri="{FF2B5EF4-FFF2-40B4-BE49-F238E27FC236}">
                <a16:creationId xmlns:a16="http://schemas.microsoft.com/office/drawing/2014/main" id="{B7F701BA-B602-4E6F-A45D-35EE8371BF45}"/>
              </a:ext>
            </a:extLst>
          </p:cNvPr>
          <p:cNvSpPr>
            <a:spLocks noGrp="1"/>
          </p:cNvSpPr>
          <p:nvPr>
            <p:ph type="title"/>
          </p:nvPr>
        </p:nvSpPr>
        <p:spPr>
          <a:xfrm>
            <a:off x="9381423" y="0"/>
            <a:ext cx="2715327" cy="1028700"/>
          </a:xfrm>
        </p:spPr>
        <p:txBody>
          <a:bodyPr>
            <a:normAutofit fontScale="90000"/>
          </a:bodyPr>
          <a:lstStyle/>
          <a:p>
            <a:r>
              <a:rPr lang="en-US" b="1" spc="300" dirty="0">
                <a:solidFill>
                  <a:srgbClr val="FF4273"/>
                </a:solidFill>
              </a:rPr>
              <a:t>ON A MAP</a:t>
            </a:r>
          </a:p>
        </p:txBody>
      </p:sp>
    </p:spTree>
    <p:extLst>
      <p:ext uri="{BB962C8B-B14F-4D97-AF65-F5344CB8AC3E}">
        <p14:creationId xmlns:p14="http://schemas.microsoft.com/office/powerpoint/2010/main" val="33357108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28F64C6-FE22-4FC1-A763-DFCC51481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261224" y="4577975"/>
            <a:ext cx="7539349" cy="1899827"/>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888FD37-D4BD-4BDB-B3E3-27D78ACF909E}"/>
              </a:ext>
            </a:extLst>
          </p:cNvPr>
          <p:cNvSpPr>
            <a:spLocks noGrp="1"/>
          </p:cNvSpPr>
          <p:nvPr>
            <p:ph type="title"/>
          </p:nvPr>
        </p:nvSpPr>
        <p:spPr>
          <a:xfrm>
            <a:off x="4603468" y="4741948"/>
            <a:ext cx="6829520" cy="862031"/>
          </a:xfrm>
        </p:spPr>
        <p:txBody>
          <a:bodyPr vert="horz" lIns="91440" tIns="45720" rIns="91440" bIns="45720" rtlCol="0" anchor="b">
            <a:normAutofit/>
          </a:bodyPr>
          <a:lstStyle/>
          <a:p>
            <a:r>
              <a:rPr lang="en-US" sz="4000" kern="1200" dirty="0">
                <a:solidFill>
                  <a:srgbClr val="FFFFFF"/>
                </a:solidFill>
                <a:latin typeface="+mj-lt"/>
                <a:ea typeface="+mj-ea"/>
                <a:cs typeface="+mj-cs"/>
              </a:rPr>
              <a:t>SUMMARY</a:t>
            </a:r>
          </a:p>
        </p:txBody>
      </p:sp>
      <p:pic>
        <p:nvPicPr>
          <p:cNvPr id="7" name="Picture 6" descr="Chart, line chart&#10;&#10;Description automatically generated">
            <a:extLst>
              <a:ext uri="{FF2B5EF4-FFF2-40B4-BE49-F238E27FC236}">
                <a16:creationId xmlns:a16="http://schemas.microsoft.com/office/drawing/2014/main" id="{9A69BC87-4EE4-4731-8DA7-DD2705D9B9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443"/>
            <a:ext cx="5560122" cy="2140646"/>
          </a:xfrm>
          <a:prstGeom prst="rect">
            <a:avLst/>
          </a:prstGeom>
        </p:spPr>
      </p:pic>
      <p:pic>
        <p:nvPicPr>
          <p:cNvPr id="5" name="Content Placeholder 4" descr="Graphical user interface, chart, line chart&#10;&#10;Description automatically generated">
            <a:extLst>
              <a:ext uri="{FF2B5EF4-FFF2-40B4-BE49-F238E27FC236}">
                <a16:creationId xmlns:a16="http://schemas.microsoft.com/office/drawing/2014/main" id="{6D281BDB-EB25-416D-95A6-B2AD4F5E26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2099203"/>
            <a:ext cx="5557953" cy="2139811"/>
          </a:xfrm>
          <a:prstGeom prst="rect">
            <a:avLst/>
          </a:prstGeom>
        </p:spPr>
      </p:pic>
      <p:pic>
        <p:nvPicPr>
          <p:cNvPr id="11" name="Picture 10" descr="Graphical user interface, chart, line chart&#10;&#10;Description automatically generated">
            <a:extLst>
              <a:ext uri="{FF2B5EF4-FFF2-40B4-BE49-F238E27FC236}">
                <a16:creationId xmlns:a16="http://schemas.microsoft.com/office/drawing/2014/main" id="{D0BF2BD9-A289-4F50-BEBD-A5C1917FA7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79786" y="2099203"/>
            <a:ext cx="5512214" cy="2122201"/>
          </a:xfrm>
          <a:prstGeom prst="rect">
            <a:avLst/>
          </a:prstGeom>
        </p:spPr>
      </p:pic>
      <p:pic>
        <p:nvPicPr>
          <p:cNvPr id="13" name="Picture 12" descr="Chart, line chart&#10;&#10;Description automatically generated">
            <a:extLst>
              <a:ext uri="{FF2B5EF4-FFF2-40B4-BE49-F238E27FC236}">
                <a16:creationId xmlns:a16="http://schemas.microsoft.com/office/drawing/2014/main" id="{986D46D3-D4DC-4239-9BE2-A66A00E90B4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79786" y="-22998"/>
            <a:ext cx="5512214" cy="2122201"/>
          </a:xfrm>
          <a:prstGeom prst="rect">
            <a:avLst/>
          </a:prstGeom>
        </p:spPr>
      </p:pic>
      <p:cxnSp>
        <p:nvCxnSpPr>
          <p:cNvPr id="42" name="Straight Connector 19">
            <a:extLst>
              <a:ext uri="{FF2B5EF4-FFF2-40B4-BE49-F238E27FC236}">
                <a16:creationId xmlns:a16="http://schemas.microsoft.com/office/drawing/2014/main" id="{5C34627B-48E6-4F4D-B843-97717A86B4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19934" y="5694097"/>
            <a:ext cx="5486400"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pic>
        <p:nvPicPr>
          <p:cNvPr id="9" name="Picture 8" descr="Graphical user interface, chart, application&#10;&#10;Description automatically generated">
            <a:extLst>
              <a:ext uri="{FF2B5EF4-FFF2-40B4-BE49-F238E27FC236}">
                <a16:creationId xmlns:a16="http://schemas.microsoft.com/office/drawing/2014/main" id="{14605D2F-EDA4-4EF3-9CAD-4A07D74884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 y="4234049"/>
            <a:ext cx="4173804" cy="1606914"/>
          </a:xfrm>
          <a:prstGeom prst="rect">
            <a:avLst/>
          </a:prstGeom>
        </p:spPr>
      </p:pic>
      <p:sp>
        <p:nvSpPr>
          <p:cNvPr id="35" name="Title 1">
            <a:extLst>
              <a:ext uri="{FF2B5EF4-FFF2-40B4-BE49-F238E27FC236}">
                <a16:creationId xmlns:a16="http://schemas.microsoft.com/office/drawing/2014/main" id="{60601A74-6E4C-4FB7-A859-F3B523ADBA8B}"/>
              </a:ext>
            </a:extLst>
          </p:cNvPr>
          <p:cNvSpPr txBox="1">
            <a:spLocks/>
          </p:cNvSpPr>
          <p:nvPr/>
        </p:nvSpPr>
        <p:spPr>
          <a:xfrm>
            <a:off x="4616138" y="5411997"/>
            <a:ext cx="6829520" cy="86203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dirty="0">
                <a:solidFill>
                  <a:srgbClr val="FFFFFF"/>
                </a:solidFill>
              </a:rPr>
              <a:t>Invest in properties in these zip codes.</a:t>
            </a:r>
          </a:p>
        </p:txBody>
      </p:sp>
    </p:spTree>
    <p:extLst>
      <p:ext uri="{BB962C8B-B14F-4D97-AF65-F5344CB8AC3E}">
        <p14:creationId xmlns:p14="http://schemas.microsoft.com/office/powerpoint/2010/main" val="36985409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428D436F-9ACD-4C92-AFC8-C934C527A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90538E0-A884-4E60-A6AB-77D830E2FC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094CEC-9CBA-4E79-8A23-3CE5065F31AE}"/>
              </a:ext>
            </a:extLst>
          </p:cNvPr>
          <p:cNvSpPr>
            <a:spLocks noGrp="1"/>
          </p:cNvSpPr>
          <p:nvPr>
            <p:ph type="title"/>
          </p:nvPr>
        </p:nvSpPr>
        <p:spPr>
          <a:xfrm>
            <a:off x="1901162" y="3050434"/>
            <a:ext cx="3722933" cy="757130"/>
          </a:xfrm>
          <a:ln w="25400" cap="sq">
            <a:solidFill>
              <a:srgbClr val="FFFFFF"/>
            </a:solidFill>
            <a:miter lim="800000"/>
          </a:ln>
        </p:spPr>
        <p:txBody>
          <a:bodyPr vert="horz" wrap="square" lIns="91440" tIns="45720" rIns="91440" bIns="45720" rtlCol="0" anchor="ctr">
            <a:normAutofit/>
          </a:bodyPr>
          <a:lstStyle/>
          <a:p>
            <a:pPr algn="ctr"/>
            <a:r>
              <a:rPr lang="en-US" sz="2800" kern="1200">
                <a:solidFill>
                  <a:srgbClr val="FFFFFF"/>
                </a:solidFill>
                <a:latin typeface="+mj-lt"/>
                <a:ea typeface="+mj-ea"/>
                <a:cs typeface="+mj-cs"/>
              </a:rPr>
              <a:t>RECOMMENDATION</a:t>
            </a:r>
          </a:p>
        </p:txBody>
      </p:sp>
      <p:sp>
        <p:nvSpPr>
          <p:cNvPr id="35" name="Rectangle 34">
            <a:extLst>
              <a:ext uri="{FF2B5EF4-FFF2-40B4-BE49-F238E27FC236}">
                <a16:creationId xmlns:a16="http://schemas.microsoft.com/office/drawing/2014/main" id="{DB0D7DD0-1C67-4D4C-9E06-678233DB84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rgbClr val="40404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D9EB189-8633-421B-A4BB-2E6D44A73DBB}"/>
              </a:ext>
            </a:extLst>
          </p:cNvPr>
          <p:cNvSpPr>
            <a:spLocks noGrp="1"/>
          </p:cNvSpPr>
          <p:nvPr>
            <p:ph idx="1"/>
          </p:nvPr>
        </p:nvSpPr>
        <p:spPr>
          <a:xfrm>
            <a:off x="6574536" y="640079"/>
            <a:ext cx="5053066" cy="3031235"/>
          </a:xfrm>
        </p:spPr>
        <p:txBody>
          <a:bodyPr vert="horz" lIns="91440" tIns="45720" rIns="91440" bIns="45720" rtlCol="0">
            <a:normAutofit lnSpcReduction="10000"/>
          </a:bodyPr>
          <a:lstStyle/>
          <a:p>
            <a:r>
              <a:rPr lang="en-US" sz="2000" dirty="0"/>
              <a:t>Invest in following zip codes:</a:t>
            </a:r>
          </a:p>
          <a:p>
            <a:pPr lvl="1"/>
            <a:r>
              <a:rPr lang="en-US" sz="2000" dirty="0"/>
              <a:t>11429</a:t>
            </a:r>
          </a:p>
          <a:p>
            <a:pPr lvl="1"/>
            <a:r>
              <a:rPr lang="en-US" sz="2000" dirty="0"/>
              <a:t>11428</a:t>
            </a:r>
          </a:p>
          <a:p>
            <a:pPr lvl="1"/>
            <a:r>
              <a:rPr lang="en-US" sz="2000" dirty="0"/>
              <a:t>11427</a:t>
            </a:r>
          </a:p>
          <a:p>
            <a:pPr lvl="1"/>
            <a:r>
              <a:rPr lang="en-US" sz="2000" dirty="0"/>
              <a:t>11423</a:t>
            </a:r>
          </a:p>
          <a:p>
            <a:pPr lvl="1"/>
            <a:r>
              <a:rPr lang="en-US" sz="2000" dirty="0"/>
              <a:t>11417</a:t>
            </a:r>
          </a:p>
          <a:p>
            <a:r>
              <a:rPr lang="en-US" sz="2000" dirty="0"/>
              <a:t>Stay away from these, they are in a bubble :</a:t>
            </a:r>
          </a:p>
          <a:p>
            <a:pPr lvl="1"/>
            <a:r>
              <a:rPr lang="en-US" sz="2000" dirty="0"/>
              <a:t>11693</a:t>
            </a:r>
          </a:p>
          <a:p>
            <a:pPr lvl="1"/>
            <a:r>
              <a:rPr lang="en-US" sz="2000" dirty="0"/>
              <a:t>11415</a:t>
            </a:r>
          </a:p>
        </p:txBody>
      </p:sp>
      <p:sp>
        <p:nvSpPr>
          <p:cNvPr id="4" name="Content Placeholder 2">
            <a:extLst>
              <a:ext uri="{FF2B5EF4-FFF2-40B4-BE49-F238E27FC236}">
                <a16:creationId xmlns:a16="http://schemas.microsoft.com/office/drawing/2014/main" id="{E8DC0E56-C693-4952-9E63-686E9E270B92}"/>
              </a:ext>
            </a:extLst>
          </p:cNvPr>
          <p:cNvSpPr txBox="1">
            <a:spLocks/>
          </p:cNvSpPr>
          <p:nvPr/>
        </p:nvSpPr>
        <p:spPr>
          <a:xfrm>
            <a:off x="6570204" y="3807564"/>
            <a:ext cx="5057398" cy="254660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Rule of thumb</a:t>
            </a:r>
          </a:p>
          <a:p>
            <a:pPr lvl="1"/>
            <a:r>
              <a:rPr lang="en-US" sz="2000" dirty="0"/>
              <a:t>Go to southeast part of Queens for good investment opportunity.</a:t>
            </a:r>
          </a:p>
          <a:p>
            <a:pPr lvl="1"/>
            <a:r>
              <a:rPr lang="en-US" sz="2000" dirty="0"/>
              <a:t>Some of the house are overvalued, and awaits correction, be careful of those houses.</a:t>
            </a:r>
          </a:p>
        </p:txBody>
      </p:sp>
    </p:spTree>
    <p:extLst>
      <p:ext uri="{BB962C8B-B14F-4D97-AF65-F5344CB8AC3E}">
        <p14:creationId xmlns:p14="http://schemas.microsoft.com/office/powerpoint/2010/main" val="29287024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443B47-C7D1-4361-A079-7F4F1453C307}"/>
              </a:ext>
            </a:extLst>
          </p:cNvPr>
          <p:cNvSpPr>
            <a:spLocks noGrp="1"/>
          </p:cNvSpPr>
          <p:nvPr>
            <p:ph type="title"/>
          </p:nvPr>
        </p:nvSpPr>
        <p:spPr>
          <a:xfrm>
            <a:off x="1136397" y="502020"/>
            <a:ext cx="5323715" cy="1642970"/>
          </a:xfrm>
        </p:spPr>
        <p:txBody>
          <a:bodyPr anchor="b">
            <a:normAutofit/>
          </a:bodyPr>
          <a:lstStyle/>
          <a:p>
            <a:r>
              <a:rPr lang="en-US" sz="4000"/>
              <a:t>NEXT STEPS</a:t>
            </a:r>
          </a:p>
        </p:txBody>
      </p:sp>
      <p:sp>
        <p:nvSpPr>
          <p:cNvPr id="3" name="Content Placeholder 2">
            <a:extLst>
              <a:ext uri="{FF2B5EF4-FFF2-40B4-BE49-F238E27FC236}">
                <a16:creationId xmlns:a16="http://schemas.microsoft.com/office/drawing/2014/main" id="{79A23BAC-FB79-4D85-9311-88379E265B3E}"/>
              </a:ext>
            </a:extLst>
          </p:cNvPr>
          <p:cNvSpPr>
            <a:spLocks noGrp="1"/>
          </p:cNvSpPr>
          <p:nvPr>
            <p:ph idx="1"/>
          </p:nvPr>
        </p:nvSpPr>
        <p:spPr>
          <a:xfrm>
            <a:off x="1144923" y="2405894"/>
            <a:ext cx="5315189" cy="3535083"/>
          </a:xfrm>
        </p:spPr>
        <p:txBody>
          <a:bodyPr anchor="t">
            <a:normAutofit/>
          </a:bodyPr>
          <a:lstStyle/>
          <a:p>
            <a:r>
              <a:rPr lang="en-US" sz="2000" dirty="0"/>
              <a:t>Add variables to model, using a SARIMAX model</a:t>
            </a:r>
          </a:p>
          <a:p>
            <a:pPr lvl="1"/>
            <a:r>
              <a:rPr lang="en-US" sz="2000" dirty="0"/>
              <a:t> Interest rate</a:t>
            </a:r>
          </a:p>
          <a:p>
            <a:pPr lvl="1"/>
            <a:r>
              <a:rPr lang="en-US" sz="2000" dirty="0"/>
              <a:t> Other qualitative indicators of house value based on location, </a:t>
            </a:r>
            <a:r>
              <a:rPr lang="en-US" sz="2000" dirty="0" err="1"/>
              <a:t>e.G.</a:t>
            </a:r>
            <a:r>
              <a:rPr lang="en-US" sz="2000" dirty="0"/>
              <a:t>, Schools.</a:t>
            </a:r>
          </a:p>
          <a:p>
            <a:pPr lvl="1"/>
            <a:r>
              <a:rPr lang="en-US" sz="2000" dirty="0"/>
              <a:t>Buyer and seller ratio</a:t>
            </a:r>
          </a:p>
          <a:p>
            <a:endParaRPr lang="en-US" sz="2000" dirty="0"/>
          </a:p>
          <a:p>
            <a:r>
              <a:rPr lang="en-US" sz="2000" dirty="0"/>
              <a:t>Try other machine learning models</a:t>
            </a:r>
          </a:p>
        </p:txBody>
      </p:sp>
      <p:sp>
        <p:nvSpPr>
          <p:cNvPr id="12" name="Rectangle 11">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Graphic 6" descr="Comment Urgent">
            <a:extLst>
              <a:ext uri="{FF2B5EF4-FFF2-40B4-BE49-F238E27FC236}">
                <a16:creationId xmlns:a16="http://schemas.microsoft.com/office/drawing/2014/main" id="{FD929FEA-2762-4946-A68C-C3A6C536E72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75967" y="1359681"/>
            <a:ext cx="4170530" cy="4170530"/>
          </a:xfrm>
          <a:prstGeom prst="rect">
            <a:avLst/>
          </a:prstGeom>
        </p:spPr>
      </p:pic>
    </p:spTree>
    <p:extLst>
      <p:ext uri="{BB962C8B-B14F-4D97-AF65-F5344CB8AC3E}">
        <p14:creationId xmlns:p14="http://schemas.microsoft.com/office/powerpoint/2010/main" val="36507068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9" name="Rectangle 19">
            <a:extLst>
              <a:ext uri="{FF2B5EF4-FFF2-40B4-BE49-F238E27FC236}">
                <a16:creationId xmlns:a16="http://schemas.microsoft.com/office/drawing/2014/main" id="{D9A7F3BF-8763-4074-AD77-92790AF314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0152DC-EAC1-4B3D-82A2-4E7D25FDDFDF}"/>
              </a:ext>
            </a:extLst>
          </p:cNvPr>
          <p:cNvSpPr>
            <a:spLocks noGrp="1"/>
          </p:cNvSpPr>
          <p:nvPr>
            <p:ph type="title"/>
          </p:nvPr>
        </p:nvSpPr>
        <p:spPr>
          <a:xfrm>
            <a:off x="1188069" y="381935"/>
            <a:ext cx="9356106" cy="1200329"/>
          </a:xfrm>
        </p:spPr>
        <p:txBody>
          <a:bodyPr vert="horz" lIns="91440" tIns="45720" rIns="91440" bIns="45720" rtlCol="0" anchor="t">
            <a:normAutofit/>
          </a:bodyPr>
          <a:lstStyle/>
          <a:p>
            <a:pPr algn="ctr"/>
            <a:r>
              <a:rPr lang="en-US" sz="8000" kern="1200" spc="600" dirty="0">
                <a:solidFill>
                  <a:schemeClr val="tx1"/>
                </a:solidFill>
                <a:latin typeface="+mj-lt"/>
                <a:ea typeface="+mj-ea"/>
                <a:cs typeface="+mj-cs"/>
              </a:rPr>
              <a:t>THANK</a:t>
            </a:r>
            <a:r>
              <a:rPr lang="en-US" sz="8000" kern="1200" dirty="0">
                <a:solidFill>
                  <a:schemeClr val="tx1"/>
                </a:solidFill>
                <a:latin typeface="+mj-lt"/>
                <a:ea typeface="+mj-ea"/>
                <a:cs typeface="+mj-cs"/>
              </a:rPr>
              <a:t> YOU</a:t>
            </a:r>
          </a:p>
        </p:txBody>
      </p:sp>
      <p:grpSp>
        <p:nvGrpSpPr>
          <p:cNvPr id="50" name="Group 21">
            <a:extLst>
              <a:ext uri="{FF2B5EF4-FFF2-40B4-BE49-F238E27FC236}">
                <a16:creationId xmlns:a16="http://schemas.microsoft.com/office/drawing/2014/main" id="{7A9648D6-B41B-42D0-A817-AE2607B0B5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4200" y="554152"/>
            <a:ext cx="574177" cy="1075866"/>
            <a:chOff x="10994200" y="554152"/>
            <a:chExt cx="574177" cy="1075866"/>
          </a:xfrm>
        </p:grpSpPr>
        <p:sp>
          <p:nvSpPr>
            <p:cNvPr id="51"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52"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sp>
          <p:nvSpPr>
            <p:cNvPr id="53"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grpSp>
      <p:cxnSp>
        <p:nvCxnSpPr>
          <p:cNvPr id="54" name="Straight Connector 26">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15" name="Text Placeholder 3">
            <a:extLst>
              <a:ext uri="{FF2B5EF4-FFF2-40B4-BE49-F238E27FC236}">
                <a16:creationId xmlns:a16="http://schemas.microsoft.com/office/drawing/2014/main" id="{D7272A23-380E-4134-9CE8-D313AFC5DF8B}"/>
              </a:ext>
            </a:extLst>
          </p:cNvPr>
          <p:cNvGraphicFramePr/>
          <p:nvPr>
            <p:extLst>
              <p:ext uri="{D42A27DB-BD31-4B8C-83A1-F6EECF244321}">
                <p14:modId xmlns:p14="http://schemas.microsoft.com/office/powerpoint/2010/main" val="63612707"/>
              </p:ext>
            </p:extLst>
          </p:nvPr>
        </p:nvGraphicFramePr>
        <p:xfrm>
          <a:off x="1188062" y="1825625"/>
          <a:ext cx="9356107" cy="4394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09220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5A1CA6A-E678-48A2-9FF6-F1586A6F948E}"/>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kern="1200">
                <a:solidFill>
                  <a:srgbClr val="FFFFFF"/>
                </a:solidFill>
                <a:latin typeface="+mj-lt"/>
                <a:ea typeface="+mj-ea"/>
                <a:cs typeface="+mj-cs"/>
              </a:rPr>
              <a:t>APPENDIX</a:t>
            </a:r>
          </a:p>
        </p:txBody>
      </p:sp>
      <p:sp>
        <p:nvSpPr>
          <p:cNvPr id="3" name="Text Placeholder 2">
            <a:extLst>
              <a:ext uri="{FF2B5EF4-FFF2-40B4-BE49-F238E27FC236}">
                <a16:creationId xmlns:a16="http://schemas.microsoft.com/office/drawing/2014/main" id="{747E4AC8-743A-4E8B-809B-22C39E83E5CC}"/>
              </a:ext>
            </a:extLst>
          </p:cNvPr>
          <p:cNvSpPr>
            <a:spLocks noGrp="1"/>
          </p:cNvSpPr>
          <p:nvPr>
            <p:ph type="body" idx="1"/>
          </p:nvPr>
        </p:nvSpPr>
        <p:spPr>
          <a:xfrm>
            <a:off x="1350682" y="4870824"/>
            <a:ext cx="10005951" cy="1458258"/>
          </a:xfrm>
        </p:spPr>
        <p:txBody>
          <a:bodyPr vert="horz" lIns="91440" tIns="45720" rIns="91440" bIns="45720" rtlCol="0" anchor="ctr">
            <a:normAutofit/>
          </a:bodyPr>
          <a:lstStyle/>
          <a:p>
            <a:endParaRPr lang="en-US" sz="2400" kern="1200">
              <a:solidFill>
                <a:schemeClr val="tx1"/>
              </a:solidFill>
              <a:latin typeface="+mn-lt"/>
              <a:ea typeface="+mn-ea"/>
              <a:cs typeface="+mn-cs"/>
            </a:endParaRPr>
          </a:p>
        </p:txBody>
      </p:sp>
    </p:spTree>
    <p:extLst>
      <p:ext uri="{BB962C8B-B14F-4D97-AF65-F5344CB8AC3E}">
        <p14:creationId xmlns:p14="http://schemas.microsoft.com/office/powerpoint/2010/main" val="490424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5" name="Rectangle 9">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DC5A3F-4180-4F56-AE22-37AAEECFAD26}"/>
              </a:ext>
            </a:extLst>
          </p:cNvPr>
          <p:cNvSpPr>
            <a:spLocks noGrp="1"/>
          </p:cNvSpPr>
          <p:nvPr>
            <p:ph type="title"/>
          </p:nvPr>
        </p:nvSpPr>
        <p:spPr>
          <a:xfrm>
            <a:off x="729763" y="457633"/>
            <a:ext cx="5323715" cy="1642970"/>
          </a:xfrm>
        </p:spPr>
        <p:txBody>
          <a:bodyPr anchor="t">
            <a:normAutofit/>
          </a:bodyPr>
          <a:lstStyle/>
          <a:p>
            <a:r>
              <a:rPr lang="en-US" sz="4000" b="1" dirty="0"/>
              <a:t>INDUSTRY OVERVIEW</a:t>
            </a:r>
          </a:p>
        </p:txBody>
      </p:sp>
      <p:sp>
        <p:nvSpPr>
          <p:cNvPr id="3" name="Content Placeholder 2">
            <a:extLst>
              <a:ext uri="{FF2B5EF4-FFF2-40B4-BE49-F238E27FC236}">
                <a16:creationId xmlns:a16="http://schemas.microsoft.com/office/drawing/2014/main" id="{2AECFA66-734A-4674-A90E-88ED95C190E9}"/>
              </a:ext>
            </a:extLst>
          </p:cNvPr>
          <p:cNvSpPr>
            <a:spLocks noGrp="1"/>
          </p:cNvSpPr>
          <p:nvPr>
            <p:ph idx="1"/>
          </p:nvPr>
        </p:nvSpPr>
        <p:spPr>
          <a:xfrm>
            <a:off x="729763" y="1336432"/>
            <a:ext cx="6207368" cy="5328138"/>
          </a:xfrm>
        </p:spPr>
        <p:txBody>
          <a:bodyPr anchor="t">
            <a:normAutofit/>
          </a:bodyPr>
          <a:lstStyle/>
          <a:p>
            <a:r>
              <a:rPr lang="en-US" sz="1600" dirty="0"/>
              <a:t>New York City is among the most expensive and competitive housing markets in the USA. </a:t>
            </a:r>
          </a:p>
          <a:p>
            <a:r>
              <a:rPr lang="en-US" sz="1600" dirty="0"/>
              <a:t>It was impacted severely by the COVID-19.</a:t>
            </a:r>
          </a:p>
          <a:p>
            <a:r>
              <a:rPr lang="en-US" sz="1600" dirty="0"/>
              <a:t>NYC is  a buyer's real estate market and buyers may have an opportunity to get some heavy discounts.</a:t>
            </a:r>
          </a:p>
          <a:p>
            <a:r>
              <a:rPr lang="en-US" sz="1600" dirty="0"/>
              <a:t>Many industry experts have been predicting a strong property appreciation in New York starting from 2021.</a:t>
            </a:r>
          </a:p>
          <a:p>
            <a:r>
              <a:rPr lang="en-US" sz="1600" dirty="0"/>
              <a:t>Home prices are still low compared to where they were last year, just before the pandemic hit New York City.</a:t>
            </a:r>
          </a:p>
          <a:p>
            <a:r>
              <a:rPr lang="en-US" sz="1600" dirty="0"/>
              <a:t>Most buyers aren't paying sellers' asking prices. </a:t>
            </a:r>
          </a:p>
          <a:p>
            <a:r>
              <a:rPr lang="en-US" sz="1600" dirty="0"/>
              <a:t>Since 2012, the NYC home values have appreciated by nearly 52% as per Zillow Home Value Index.</a:t>
            </a:r>
          </a:p>
          <a:p>
            <a:endParaRPr lang="en-US" sz="1600" dirty="0"/>
          </a:p>
          <a:p>
            <a:pPr marL="0" indent="0">
              <a:buNone/>
            </a:pPr>
            <a:r>
              <a:rPr lang="en-US" sz="1600" dirty="0"/>
              <a:t>This makes New York as one of the best real estate market for homes to get into.</a:t>
            </a:r>
          </a:p>
          <a:p>
            <a:pPr marL="800100" lvl="1" indent="-342900">
              <a:buFont typeface="+mj-lt"/>
              <a:buAutoNum type="arabicPeriod"/>
            </a:pPr>
            <a:r>
              <a:rPr lang="en-US" sz="1200" dirty="0"/>
              <a:t>The house prices are relatively low</a:t>
            </a:r>
          </a:p>
          <a:p>
            <a:pPr marL="800100" lvl="1" indent="-342900">
              <a:buFont typeface="+mj-lt"/>
              <a:buAutoNum type="arabicPeriod"/>
            </a:pPr>
            <a:r>
              <a:rPr lang="en-US" sz="1200" dirty="0"/>
              <a:t>High buyer power</a:t>
            </a:r>
          </a:p>
          <a:p>
            <a:pPr marL="800100" lvl="1" indent="-342900">
              <a:buFont typeface="+mj-lt"/>
              <a:buAutoNum type="arabicPeriod"/>
            </a:pPr>
            <a:r>
              <a:rPr lang="en-US" sz="1200" dirty="0"/>
              <a:t>Huge inventory of homes</a:t>
            </a:r>
          </a:p>
          <a:p>
            <a:pPr marL="800100" lvl="1" indent="-342900">
              <a:buFont typeface="+mj-lt"/>
              <a:buAutoNum type="arabicPeriod"/>
            </a:pPr>
            <a:r>
              <a:rPr lang="en-US" sz="1200" dirty="0"/>
              <a:t>Projected uptrend in price leading to higher return on investment.</a:t>
            </a:r>
          </a:p>
        </p:txBody>
      </p:sp>
      <p:sp>
        <p:nvSpPr>
          <p:cNvPr id="26" name="Rectangle 11">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3">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15">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17">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CD5250E-C8BB-4B27-A271-539766671645}"/>
              </a:ext>
            </a:extLst>
          </p:cNvPr>
          <p:cNvPicPr>
            <a:picLocks noChangeAspect="1"/>
          </p:cNvPicPr>
          <p:nvPr/>
        </p:nvPicPr>
        <p:blipFill>
          <a:blip r:embed="rId3">
            <a:alphaModFix/>
          </a:blip>
          <a:stretch>
            <a:fillRect/>
          </a:stretch>
        </p:blipFill>
        <p:spPr>
          <a:xfrm>
            <a:off x="7003445" y="457633"/>
            <a:ext cx="4586529" cy="5733162"/>
          </a:xfrm>
          <a:prstGeom prst="rect">
            <a:avLst/>
          </a:prstGeom>
        </p:spPr>
      </p:pic>
      <p:cxnSp>
        <p:nvCxnSpPr>
          <p:cNvPr id="22" name="Straight Connector 21">
            <a:extLst>
              <a:ext uri="{FF2B5EF4-FFF2-40B4-BE49-F238E27FC236}">
                <a16:creationId xmlns:a16="http://schemas.microsoft.com/office/drawing/2014/main" id="{700C27B0-BFBB-484C-A2D6-F5DE03BA464F}"/>
              </a:ext>
            </a:extLst>
          </p:cNvPr>
          <p:cNvCxnSpPr>
            <a:cxnSpLocks/>
          </p:cNvCxnSpPr>
          <p:nvPr/>
        </p:nvCxnSpPr>
        <p:spPr>
          <a:xfrm>
            <a:off x="791310" y="1063869"/>
            <a:ext cx="4448905" cy="0"/>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88606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F3690-5D9A-449D-8203-D52277825E13}"/>
              </a:ext>
            </a:extLst>
          </p:cNvPr>
          <p:cNvSpPr>
            <a:spLocks noGrp="1"/>
          </p:cNvSpPr>
          <p:nvPr>
            <p:ph type="title"/>
          </p:nvPr>
        </p:nvSpPr>
        <p:spPr/>
        <p:txBody>
          <a:bodyPr/>
          <a:lstStyle/>
          <a:p>
            <a:endParaRPr lang="en-US"/>
          </a:p>
        </p:txBody>
      </p:sp>
      <p:pic>
        <p:nvPicPr>
          <p:cNvPr id="5" name="Content Placeholder 4" descr="Map&#10;&#10;Description automatically generated">
            <a:extLst>
              <a:ext uri="{FF2B5EF4-FFF2-40B4-BE49-F238E27FC236}">
                <a16:creationId xmlns:a16="http://schemas.microsoft.com/office/drawing/2014/main" id="{77182C55-5955-44C6-9B68-62D65214FA1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9320" y="0"/>
            <a:ext cx="13521320" cy="6858000"/>
          </a:xfrm>
        </p:spPr>
      </p:pic>
      <p:sp>
        <p:nvSpPr>
          <p:cNvPr id="6" name="Rectangle 5">
            <a:extLst>
              <a:ext uri="{FF2B5EF4-FFF2-40B4-BE49-F238E27FC236}">
                <a16:creationId xmlns:a16="http://schemas.microsoft.com/office/drawing/2014/main" id="{AA487D95-CB7D-44B8-9C0C-5EBC6C9C8A3F}"/>
              </a:ext>
            </a:extLst>
          </p:cNvPr>
          <p:cNvSpPr/>
          <p:nvPr/>
        </p:nvSpPr>
        <p:spPr>
          <a:xfrm>
            <a:off x="6655843" y="2967335"/>
            <a:ext cx="5428602" cy="923330"/>
          </a:xfrm>
          <a:prstGeom prst="rect">
            <a:avLst/>
          </a:prstGeom>
          <a:solidFill>
            <a:schemeClr val="accent6">
              <a:lumMod val="20000"/>
              <a:lumOff val="80000"/>
            </a:schemeClr>
          </a:solidFill>
          <a:ln w="38100">
            <a:solidFill>
              <a:schemeClr val="tx1"/>
            </a:solidFill>
          </a:ln>
        </p:spPr>
        <p:txBody>
          <a:bodyPr wrap="none" lIns="91440" tIns="45720" rIns="91440" bIns="45720">
            <a:spAutoFit/>
          </a:bodyPr>
          <a:lstStyle/>
          <a:p>
            <a:pPr algn="ctr"/>
            <a:r>
              <a:rPr lang="en-US"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ZIP CODE Location</a:t>
            </a:r>
          </a:p>
        </p:txBody>
      </p:sp>
    </p:spTree>
    <p:extLst>
      <p:ext uri="{BB962C8B-B14F-4D97-AF65-F5344CB8AC3E}">
        <p14:creationId xmlns:p14="http://schemas.microsoft.com/office/powerpoint/2010/main" val="96600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5E04105-6C74-4B81-B466-C39A66E6399D}"/>
              </a:ext>
            </a:extLst>
          </p:cNvPr>
          <p:cNvSpPr>
            <a:spLocks noGrp="1"/>
          </p:cNvSpPr>
          <p:nvPr>
            <p:ph type="title"/>
          </p:nvPr>
        </p:nvSpPr>
        <p:spPr>
          <a:xfrm>
            <a:off x="826396" y="586855"/>
            <a:ext cx="4230100" cy="3387497"/>
          </a:xfrm>
        </p:spPr>
        <p:txBody>
          <a:bodyPr anchor="ctr">
            <a:normAutofit/>
          </a:bodyPr>
          <a:lstStyle/>
          <a:p>
            <a:pPr algn="r"/>
            <a:r>
              <a:rPr lang="en-US" sz="4000" dirty="0">
                <a:solidFill>
                  <a:srgbClr val="FFFFFF"/>
                </a:solidFill>
              </a:rPr>
              <a:t>BUSINESS PROBLEM</a:t>
            </a:r>
          </a:p>
        </p:txBody>
      </p:sp>
      <p:sp>
        <p:nvSpPr>
          <p:cNvPr id="3" name="Content Placeholder 2">
            <a:extLst>
              <a:ext uri="{FF2B5EF4-FFF2-40B4-BE49-F238E27FC236}">
                <a16:creationId xmlns:a16="http://schemas.microsoft.com/office/drawing/2014/main" id="{0CED1052-5520-4BA2-B7A1-3216BBEC57E2}"/>
              </a:ext>
            </a:extLst>
          </p:cNvPr>
          <p:cNvSpPr>
            <a:spLocks noGrp="1"/>
          </p:cNvSpPr>
          <p:nvPr>
            <p:ph idx="1"/>
          </p:nvPr>
        </p:nvSpPr>
        <p:spPr>
          <a:xfrm>
            <a:off x="5785338" y="10141"/>
            <a:ext cx="6405897" cy="6847855"/>
          </a:xfrm>
        </p:spPr>
        <p:txBody>
          <a:bodyPr anchor="ctr">
            <a:normAutofit/>
          </a:bodyPr>
          <a:lstStyle/>
          <a:p>
            <a:pPr marL="0" indent="0">
              <a:buNone/>
            </a:pPr>
            <a:r>
              <a:rPr lang="en-US" sz="2000" dirty="0"/>
              <a:t>XYZ, Inc. LLC is a (read: fictional) private equity investment company based on Queens, New York. </a:t>
            </a:r>
          </a:p>
          <a:p>
            <a:r>
              <a:rPr lang="en-US" sz="1600" dirty="0"/>
              <a:t>They want to invest in the housing market for relatively short term, three years. </a:t>
            </a:r>
          </a:p>
          <a:p>
            <a:r>
              <a:rPr lang="en-US" sz="1600" dirty="0"/>
              <a:t>They want to isolate and invest in properties with the highest return on investment potential based on geographical location close to their operation base in Queens, as they want to cluster their investment based on location. </a:t>
            </a:r>
          </a:p>
          <a:p>
            <a:r>
              <a:rPr lang="en-US" sz="1600" dirty="0"/>
              <a:t>For this analysis, all 55 zip codes of Queens county of New York city, NY were considered.</a:t>
            </a:r>
          </a:p>
          <a:p>
            <a:endParaRPr lang="en-US" sz="2000" dirty="0"/>
          </a:p>
          <a:p>
            <a:endParaRPr lang="en-US" sz="2000" dirty="0"/>
          </a:p>
          <a:p>
            <a:r>
              <a:rPr lang="en-US" sz="2000" dirty="0"/>
              <a:t>This analysis will recommend top five zip codes with return-on-investment potential with some insights, which will aid the top management of the company to make an educated decision on where to invest.</a:t>
            </a:r>
          </a:p>
          <a:p>
            <a:endParaRPr lang="en-US" sz="2000" dirty="0"/>
          </a:p>
          <a:p>
            <a:endParaRPr lang="en-US" sz="2000" dirty="0"/>
          </a:p>
        </p:txBody>
      </p:sp>
    </p:spTree>
    <p:extLst>
      <p:ext uri="{BB962C8B-B14F-4D97-AF65-F5344CB8AC3E}">
        <p14:creationId xmlns:p14="http://schemas.microsoft.com/office/powerpoint/2010/main" val="2341824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BECB46-BB75-42AF-9022-D43F0980732F}"/>
              </a:ext>
            </a:extLst>
          </p:cNvPr>
          <p:cNvSpPr>
            <a:spLocks noGrp="1"/>
          </p:cNvSpPr>
          <p:nvPr>
            <p:ph type="title"/>
          </p:nvPr>
        </p:nvSpPr>
        <p:spPr>
          <a:xfrm>
            <a:off x="1371599" y="294538"/>
            <a:ext cx="9895951" cy="1033669"/>
          </a:xfrm>
        </p:spPr>
        <p:txBody>
          <a:bodyPr>
            <a:normAutofit/>
          </a:bodyPr>
          <a:lstStyle/>
          <a:p>
            <a:r>
              <a:rPr lang="en-US" sz="4000" dirty="0">
                <a:solidFill>
                  <a:srgbClr val="FFFFFF"/>
                </a:solidFill>
              </a:rPr>
              <a:t>METHODOLOGY</a:t>
            </a:r>
          </a:p>
        </p:txBody>
      </p:sp>
      <p:sp>
        <p:nvSpPr>
          <p:cNvPr id="3" name="Content Placeholder 2">
            <a:extLst>
              <a:ext uri="{FF2B5EF4-FFF2-40B4-BE49-F238E27FC236}">
                <a16:creationId xmlns:a16="http://schemas.microsoft.com/office/drawing/2014/main" id="{D12B80E6-1DC9-445C-8E83-B40F49DD73A3}"/>
              </a:ext>
            </a:extLst>
          </p:cNvPr>
          <p:cNvSpPr>
            <a:spLocks noGrp="1"/>
          </p:cNvSpPr>
          <p:nvPr>
            <p:ph idx="1"/>
          </p:nvPr>
        </p:nvSpPr>
        <p:spPr>
          <a:xfrm>
            <a:off x="1371599" y="2318197"/>
            <a:ext cx="9724031" cy="3683358"/>
          </a:xfrm>
        </p:spPr>
        <p:txBody>
          <a:bodyPr anchor="ctr">
            <a:normAutofit fontScale="62500" lnSpcReduction="20000"/>
          </a:bodyPr>
          <a:lstStyle/>
          <a:p>
            <a:r>
              <a:rPr lang="en-US" sz="4400" dirty="0"/>
              <a:t>Zillow House Value dataset is used. </a:t>
            </a:r>
          </a:p>
          <a:p>
            <a:pPr lvl="1"/>
            <a:r>
              <a:rPr lang="en-US" sz="2800" dirty="0"/>
              <a:t>Data from January 1996 to April 2021</a:t>
            </a:r>
          </a:p>
          <a:p>
            <a:pPr lvl="1"/>
            <a:r>
              <a:rPr lang="en-US" sz="2800" dirty="0"/>
              <a:t>Monthly data</a:t>
            </a:r>
          </a:p>
          <a:p>
            <a:pPr lvl="1"/>
            <a:endParaRPr lang="en-US" sz="2800" dirty="0"/>
          </a:p>
          <a:p>
            <a:r>
              <a:rPr lang="en-US" sz="4400" dirty="0"/>
              <a:t>Several analysis techniques were used such as conventional time series method such as </a:t>
            </a:r>
          </a:p>
          <a:p>
            <a:pPr lvl="1"/>
            <a:r>
              <a:rPr lang="en-US" sz="4000" dirty="0"/>
              <a:t>ARIMA </a:t>
            </a:r>
            <a:r>
              <a:rPr lang="en-US" sz="1300" dirty="0">
                <a:latin typeface="+mj-lt"/>
              </a:rPr>
              <a:t>(</a:t>
            </a:r>
            <a:r>
              <a:rPr lang="en-US" sz="1300" i="0" dirty="0">
                <a:solidFill>
                  <a:srgbClr val="202122"/>
                </a:solidFill>
                <a:effectLst/>
                <a:latin typeface="+mj-lt"/>
              </a:rPr>
              <a:t>autoregressive integrated moving average</a:t>
            </a:r>
            <a:r>
              <a:rPr lang="en-US" sz="1300" dirty="0">
                <a:latin typeface="+mj-lt"/>
              </a:rPr>
              <a:t>) </a:t>
            </a:r>
          </a:p>
          <a:p>
            <a:pPr lvl="1"/>
            <a:r>
              <a:rPr lang="en-US" sz="4000" dirty="0"/>
              <a:t>SARIMAX </a:t>
            </a:r>
            <a:r>
              <a:rPr lang="en-US" sz="1300" dirty="0">
                <a:latin typeface="+mj-lt"/>
              </a:rPr>
              <a:t>(ARIMA with </a:t>
            </a:r>
            <a:r>
              <a:rPr lang="en-US" sz="1300" b="0" i="0" dirty="0">
                <a:solidFill>
                  <a:srgbClr val="202124"/>
                </a:solidFill>
                <a:effectLst/>
                <a:latin typeface="+mj-lt"/>
              </a:rPr>
              <a:t>seasonal trends</a:t>
            </a:r>
            <a:r>
              <a:rPr lang="en-US" sz="1300" dirty="0">
                <a:latin typeface="+mj-lt"/>
              </a:rPr>
              <a:t>)</a:t>
            </a:r>
            <a:endParaRPr lang="en-US" sz="4000" dirty="0"/>
          </a:p>
          <a:p>
            <a:endParaRPr lang="en-US" sz="4400" dirty="0"/>
          </a:p>
          <a:p>
            <a:r>
              <a:rPr lang="en-US" sz="4400" dirty="0"/>
              <a:t>Forecasted for three years in the future using the best model.</a:t>
            </a:r>
          </a:p>
        </p:txBody>
      </p:sp>
    </p:spTree>
    <p:extLst>
      <p:ext uri="{BB962C8B-B14F-4D97-AF65-F5344CB8AC3E}">
        <p14:creationId xmlns:p14="http://schemas.microsoft.com/office/powerpoint/2010/main" val="8353527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DD3FDD4-2429-4882-A793-CAFB0DD4EFAC}"/>
              </a:ext>
            </a:extLst>
          </p:cNvPr>
          <p:cNvPicPr>
            <a:picLocks noChangeAspect="1"/>
          </p:cNvPicPr>
          <p:nvPr/>
        </p:nvPicPr>
        <p:blipFill rotWithShape="1">
          <a:blip r:embed="rId2"/>
          <a:srcRect t="1283" r="1" b="1"/>
          <a:stretch/>
        </p:blipFill>
        <p:spPr>
          <a:xfrm>
            <a:off x="20" y="10"/>
            <a:ext cx="4637226" cy="6857990"/>
          </a:xfrm>
          <a:prstGeom prst="rect">
            <a:avLst/>
          </a:prstGeom>
        </p:spPr>
      </p:pic>
      <p:sp>
        <p:nvSpPr>
          <p:cNvPr id="13" name="Rectangle 12">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6CE215-F774-42D1-9E8B-F280F469060D}"/>
              </a:ext>
            </a:extLst>
          </p:cNvPr>
          <p:cNvSpPr>
            <a:spLocks noGrp="1"/>
          </p:cNvSpPr>
          <p:nvPr>
            <p:ph type="title"/>
          </p:nvPr>
        </p:nvSpPr>
        <p:spPr>
          <a:xfrm>
            <a:off x="5277328" y="640082"/>
            <a:ext cx="6274591" cy="3351602"/>
          </a:xfrm>
        </p:spPr>
        <p:txBody>
          <a:bodyPr vert="horz" lIns="91440" tIns="45720" rIns="91440" bIns="45720" rtlCol="0" anchor="b">
            <a:normAutofit/>
          </a:bodyPr>
          <a:lstStyle/>
          <a:p>
            <a:r>
              <a:rPr lang="en-US" dirty="0">
                <a:solidFill>
                  <a:schemeClr val="bg1"/>
                </a:solidFill>
              </a:rPr>
              <a:t>Queens County</a:t>
            </a:r>
            <a:br>
              <a:rPr lang="en-US" dirty="0">
                <a:solidFill>
                  <a:schemeClr val="bg1"/>
                </a:solidFill>
              </a:rPr>
            </a:br>
            <a:r>
              <a:rPr lang="en-US" dirty="0">
                <a:solidFill>
                  <a:schemeClr val="bg1"/>
                </a:solidFill>
              </a:rPr>
              <a:t>New York</a:t>
            </a:r>
          </a:p>
        </p:txBody>
      </p:sp>
      <p:sp>
        <p:nvSpPr>
          <p:cNvPr id="3" name="Text Placeholder 2">
            <a:extLst>
              <a:ext uri="{FF2B5EF4-FFF2-40B4-BE49-F238E27FC236}">
                <a16:creationId xmlns:a16="http://schemas.microsoft.com/office/drawing/2014/main" id="{1B528DBD-2948-4B79-86EC-CE9436F771C2}"/>
              </a:ext>
            </a:extLst>
          </p:cNvPr>
          <p:cNvSpPr>
            <a:spLocks noGrp="1"/>
          </p:cNvSpPr>
          <p:nvPr>
            <p:ph type="body" idx="1"/>
          </p:nvPr>
        </p:nvSpPr>
        <p:spPr>
          <a:xfrm>
            <a:off x="5277327" y="4156276"/>
            <a:ext cx="6274592" cy="2061645"/>
          </a:xfrm>
        </p:spPr>
        <p:txBody>
          <a:bodyPr vert="horz" lIns="91440" tIns="45720" rIns="91440" bIns="45720" rtlCol="0">
            <a:normAutofit/>
          </a:bodyPr>
          <a:lstStyle/>
          <a:p>
            <a:r>
              <a:rPr lang="en-US" dirty="0">
                <a:solidFill>
                  <a:schemeClr val="bg1"/>
                </a:solidFill>
              </a:rPr>
              <a:t>OVER THE YEARS</a:t>
            </a:r>
          </a:p>
        </p:txBody>
      </p:sp>
    </p:spTree>
    <p:extLst>
      <p:ext uri="{BB962C8B-B14F-4D97-AF65-F5344CB8AC3E}">
        <p14:creationId xmlns:p14="http://schemas.microsoft.com/office/powerpoint/2010/main" val="4008533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F3AC08E-B674-4E52-831A-08E1CF55E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90350D-5DF5-47C0-AFF2-B43378D8552B}"/>
              </a:ext>
            </a:extLst>
          </p:cNvPr>
          <p:cNvSpPr>
            <a:spLocks noGrp="1"/>
          </p:cNvSpPr>
          <p:nvPr>
            <p:ph type="title"/>
          </p:nvPr>
        </p:nvSpPr>
        <p:spPr>
          <a:xfrm>
            <a:off x="754019" y="87638"/>
            <a:ext cx="3527117" cy="2347992"/>
          </a:xfrm>
        </p:spPr>
        <p:txBody>
          <a:bodyPr vert="horz" lIns="91440" tIns="45720" rIns="91440" bIns="45720" rtlCol="0" anchor="b">
            <a:normAutofit/>
          </a:bodyPr>
          <a:lstStyle/>
          <a:p>
            <a:pPr algn="ctr"/>
            <a:r>
              <a:rPr lang="en-US" sz="3200" dirty="0"/>
              <a:t>QUEENS COUNTY OVERVIEW</a:t>
            </a:r>
          </a:p>
        </p:txBody>
      </p:sp>
      <p:sp>
        <p:nvSpPr>
          <p:cNvPr id="60" name="Rectangle 28">
            <a:extLst>
              <a:ext uri="{FF2B5EF4-FFF2-40B4-BE49-F238E27FC236}">
                <a16:creationId xmlns:a16="http://schemas.microsoft.com/office/drawing/2014/main" id="{77D859EF-0C2A-487B-A0C6-A8276E48DD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50" y="0"/>
            <a:ext cx="5040655" cy="6043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30">
            <a:extLst>
              <a:ext uri="{FF2B5EF4-FFF2-40B4-BE49-F238E27FC236}">
                <a16:creationId xmlns:a16="http://schemas.microsoft.com/office/drawing/2014/main" id="{369B80C7-2B0D-4C19-AF01-91BFC4EBC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37905" y="-2"/>
            <a:ext cx="7154095" cy="6858002"/>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50000"/>
                </a:schemeClr>
              </a:solidFill>
            </a:endParaRPr>
          </a:p>
        </p:txBody>
      </p:sp>
      <p:pic>
        <p:nvPicPr>
          <p:cNvPr id="9" name="Content Placeholder 8" descr="Chart, bar chart, line chart&#10;&#10;Description automatically generated">
            <a:extLst>
              <a:ext uri="{FF2B5EF4-FFF2-40B4-BE49-F238E27FC236}">
                <a16:creationId xmlns:a16="http://schemas.microsoft.com/office/drawing/2014/main" id="{BA000DCD-5F5D-475C-AAFD-DBB9768DC4B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72107" y="-5226"/>
            <a:ext cx="5824643" cy="2533720"/>
          </a:xfrm>
          <a:prstGeom prst="rect">
            <a:avLst/>
          </a:prstGeom>
        </p:spPr>
      </p:pic>
      <p:pic>
        <p:nvPicPr>
          <p:cNvPr id="7" name="Picture 6" descr="Chart, line chart&#10;&#10;Description automatically generated">
            <a:extLst>
              <a:ext uri="{FF2B5EF4-FFF2-40B4-BE49-F238E27FC236}">
                <a16:creationId xmlns:a16="http://schemas.microsoft.com/office/drawing/2014/main" id="{20272DB3-6971-4B3F-AAE2-1B70BCAEE8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2712" y="2528494"/>
            <a:ext cx="7006240" cy="2224481"/>
          </a:xfrm>
          <a:prstGeom prst="rect">
            <a:avLst/>
          </a:prstGeom>
        </p:spPr>
      </p:pic>
      <p:pic>
        <p:nvPicPr>
          <p:cNvPr id="5" name="Content Placeholder 4" descr="Chart, bar chart&#10;&#10;Description automatically generated">
            <a:extLst>
              <a:ext uri="{FF2B5EF4-FFF2-40B4-BE49-F238E27FC236}">
                <a16:creationId xmlns:a16="http://schemas.microsoft.com/office/drawing/2014/main" id="{E6F1B3A5-1D15-428F-A7F6-F5B0732570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7080" y="4752975"/>
            <a:ext cx="6439670" cy="2044595"/>
          </a:xfrm>
          <a:prstGeom prst="rect">
            <a:avLst/>
          </a:prstGeom>
        </p:spPr>
      </p:pic>
      <p:sp>
        <p:nvSpPr>
          <p:cNvPr id="62" name="Rectangle 32">
            <a:extLst>
              <a:ext uri="{FF2B5EF4-FFF2-40B4-BE49-F238E27FC236}">
                <a16:creationId xmlns:a16="http://schemas.microsoft.com/office/drawing/2014/main" id="{EDB19A81-C621-40A1-87E0-015F982C48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797570"/>
            <a:ext cx="5040655" cy="6043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677D36B8-A067-4CDF-B851-F27A5DF0FC77}"/>
              </a:ext>
            </a:extLst>
          </p:cNvPr>
          <p:cNvSpPr txBox="1"/>
          <p:nvPr/>
        </p:nvSpPr>
        <p:spPr>
          <a:xfrm>
            <a:off x="773723" y="2620108"/>
            <a:ext cx="3886200"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a:t>ROI is negative for only a few of the zip codes</a:t>
            </a:r>
          </a:p>
          <a:p>
            <a:pPr marL="742950" lvl="1" indent="-285750">
              <a:buFont typeface="Arial" panose="020B0604020202020204" pitchFamily="34" charset="0"/>
              <a:buChar char="•"/>
            </a:pPr>
            <a:r>
              <a:rPr lang="en-US" sz="2000" dirty="0"/>
              <a:t>11101</a:t>
            </a:r>
          </a:p>
          <a:p>
            <a:pPr marL="742950" lvl="1" indent="-285750">
              <a:buFont typeface="Arial" panose="020B0604020202020204" pitchFamily="34" charset="0"/>
              <a:buChar char="•"/>
            </a:pPr>
            <a:r>
              <a:rPr lang="en-US" sz="2000" dirty="0"/>
              <a:t>11436</a:t>
            </a:r>
          </a:p>
          <a:p>
            <a:pPr marL="742950" lvl="1" indent="-285750">
              <a:buFont typeface="Arial" panose="020B0604020202020204" pitchFamily="34" charset="0"/>
              <a:buChar char="•"/>
            </a:pPr>
            <a:r>
              <a:rPr lang="en-US" sz="2000" dirty="0"/>
              <a:t>11366</a:t>
            </a:r>
          </a:p>
          <a:p>
            <a:pPr marL="285750" indent="-285750">
              <a:buFont typeface="Arial" panose="020B0604020202020204" pitchFamily="34" charset="0"/>
              <a:buChar char="•"/>
            </a:pPr>
            <a:r>
              <a:rPr lang="en-US" sz="2000" dirty="0"/>
              <a:t>Enjoying a recent bull run.</a:t>
            </a:r>
          </a:p>
          <a:p>
            <a:pPr marL="285750" indent="-285750">
              <a:buFont typeface="Arial" panose="020B0604020202020204" pitchFamily="34" charset="0"/>
              <a:buChar char="•"/>
            </a:pPr>
            <a:r>
              <a:rPr lang="en-US" sz="2000" dirty="0"/>
              <a:t>Recovered well beyond the financial crisis of 2009</a:t>
            </a:r>
          </a:p>
          <a:p>
            <a:pPr marL="285750" indent="-285750">
              <a:buFont typeface="Arial" panose="020B0604020202020204" pitchFamily="34" charset="0"/>
              <a:buChar char="•"/>
            </a:pPr>
            <a:r>
              <a:rPr lang="en-US" sz="2000" dirty="0"/>
              <a:t>Average median value is well above 200k across zip codes.</a:t>
            </a:r>
          </a:p>
        </p:txBody>
      </p:sp>
      <p:cxnSp>
        <p:nvCxnSpPr>
          <p:cNvPr id="54" name="Straight Connector 53">
            <a:extLst>
              <a:ext uri="{FF2B5EF4-FFF2-40B4-BE49-F238E27FC236}">
                <a16:creationId xmlns:a16="http://schemas.microsoft.com/office/drawing/2014/main" id="{3E3F871E-9BE1-4157-B525-7EFF86C9C144}"/>
              </a:ext>
            </a:extLst>
          </p:cNvPr>
          <p:cNvCxnSpPr>
            <a:cxnSpLocks/>
          </p:cNvCxnSpPr>
          <p:nvPr/>
        </p:nvCxnSpPr>
        <p:spPr>
          <a:xfrm>
            <a:off x="483579" y="2528494"/>
            <a:ext cx="4448905" cy="0"/>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7359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03DE33-2CD4-4CA8-9AF3-37C3B6513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AF57B88-1D4C-41FA-A761-EC1DD10C3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2548F45-5164-4ABB-8212-7F293FDED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DDF60B8D-195B-4B2B-8C72-D1F038F3E9A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28648" t="-130" r="14606" b="130"/>
          <a:stretch/>
        </p:blipFill>
        <p:spPr>
          <a:xfrm>
            <a:off x="4038599" y="10"/>
            <a:ext cx="8160026" cy="6875809"/>
          </a:xfrm>
          <a:prstGeom prst="rect">
            <a:avLst/>
          </a:prstGeom>
        </p:spPr>
      </p:pic>
      <p:sp>
        <p:nvSpPr>
          <p:cNvPr id="16" name="Freeform: Shape 15">
            <a:extLst>
              <a:ext uri="{FF2B5EF4-FFF2-40B4-BE49-F238E27FC236}">
                <a16:creationId xmlns:a16="http://schemas.microsoft.com/office/drawing/2014/main" id="{5E81CCFB-7BEF-4186-86FB-D09450B4D0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2A69BFE8-DD0A-4F1E-8D7D-7870CAF68958}"/>
              </a:ext>
            </a:extLst>
          </p:cNvPr>
          <p:cNvSpPr>
            <a:spLocks noGrp="1"/>
          </p:cNvSpPr>
          <p:nvPr>
            <p:ph type="title"/>
          </p:nvPr>
        </p:nvSpPr>
        <p:spPr>
          <a:xfrm>
            <a:off x="534473" y="2950387"/>
            <a:ext cx="3052293" cy="3531403"/>
          </a:xfrm>
        </p:spPr>
        <p:txBody>
          <a:bodyPr vert="horz" lIns="91440" tIns="45720" rIns="91440" bIns="45720" rtlCol="0" anchor="t">
            <a:normAutofit/>
          </a:bodyPr>
          <a:lstStyle/>
          <a:p>
            <a:pPr algn="r"/>
            <a:r>
              <a:rPr lang="en-US" sz="4000" dirty="0">
                <a:solidFill>
                  <a:srgbClr val="FFFFFF"/>
                </a:solidFill>
              </a:rPr>
              <a:t>BEST INVESTMENT BY ZIP CODE</a:t>
            </a:r>
          </a:p>
        </p:txBody>
      </p:sp>
    </p:spTree>
    <p:extLst>
      <p:ext uri="{BB962C8B-B14F-4D97-AF65-F5344CB8AC3E}">
        <p14:creationId xmlns:p14="http://schemas.microsoft.com/office/powerpoint/2010/main" val="42833652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68" name="Rectangle 12">
            <a:extLst>
              <a:ext uri="{FF2B5EF4-FFF2-40B4-BE49-F238E27FC236}">
                <a16:creationId xmlns:a16="http://schemas.microsoft.com/office/drawing/2014/main" id="{B712E947-0734-45F9-9C4F-41114EC3A3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9" name="Group 14">
            <a:extLst>
              <a:ext uri="{FF2B5EF4-FFF2-40B4-BE49-F238E27FC236}">
                <a16:creationId xmlns:a16="http://schemas.microsoft.com/office/drawing/2014/main" id="{12B3290A-D3BF-4B87-B55B-FD9A98B497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70" name="Rectangle 15">
              <a:extLst>
                <a:ext uri="{FF2B5EF4-FFF2-40B4-BE49-F238E27FC236}">
                  <a16:creationId xmlns:a16="http://schemas.microsoft.com/office/drawing/2014/main" id="{033A715A-0686-440A-8F40-441B42A660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16">
              <a:extLst>
                <a:ext uri="{FF2B5EF4-FFF2-40B4-BE49-F238E27FC236}">
                  <a16:creationId xmlns:a16="http://schemas.microsoft.com/office/drawing/2014/main" id="{4761657F-19F2-425B-B7E9-0118CD13C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17">
              <a:extLst>
                <a:ext uri="{FF2B5EF4-FFF2-40B4-BE49-F238E27FC236}">
                  <a16:creationId xmlns:a16="http://schemas.microsoft.com/office/drawing/2014/main" id="{E27B6634-79D3-4EDD-A77A-1065D6F3A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7532B5AC-09B7-4737-8FA8-6AE77D738A09}"/>
              </a:ext>
            </a:extLst>
          </p:cNvPr>
          <p:cNvSpPr>
            <a:spLocks noGrp="1"/>
          </p:cNvSpPr>
          <p:nvPr>
            <p:ph type="title"/>
          </p:nvPr>
        </p:nvSpPr>
        <p:spPr>
          <a:xfrm>
            <a:off x="1371598" y="319314"/>
            <a:ext cx="9477377" cy="1030515"/>
          </a:xfrm>
        </p:spPr>
        <p:txBody>
          <a:bodyPr vert="horz" lIns="91440" tIns="45720" rIns="91440" bIns="45720" rtlCol="0" anchor="ctr">
            <a:normAutofit/>
          </a:bodyPr>
          <a:lstStyle/>
          <a:p>
            <a:r>
              <a:rPr lang="en-US" sz="4000" dirty="0">
                <a:solidFill>
                  <a:srgbClr val="FFFFFF"/>
                </a:solidFill>
              </a:rPr>
              <a:t>SELECTION CRITERIA</a:t>
            </a:r>
          </a:p>
        </p:txBody>
      </p:sp>
      <p:pic>
        <p:nvPicPr>
          <p:cNvPr id="8" name="Picture 7">
            <a:extLst>
              <a:ext uri="{FF2B5EF4-FFF2-40B4-BE49-F238E27FC236}">
                <a16:creationId xmlns:a16="http://schemas.microsoft.com/office/drawing/2014/main" id="{E9B7E4D5-A2C2-4BF6-8C40-D5BF86199FCC}"/>
              </a:ext>
            </a:extLst>
          </p:cNvPr>
          <p:cNvPicPr>
            <a:picLocks noChangeAspect="1"/>
          </p:cNvPicPr>
          <p:nvPr/>
        </p:nvPicPr>
        <p:blipFill rotWithShape="1">
          <a:blip r:embed="rId2"/>
          <a:srcRect l="4874" t="7212" r="7633" b="7212"/>
          <a:stretch/>
        </p:blipFill>
        <p:spPr>
          <a:xfrm>
            <a:off x="371475" y="2202989"/>
            <a:ext cx="3962400" cy="2239829"/>
          </a:xfrm>
          <a:prstGeom prst="rect">
            <a:avLst/>
          </a:prstGeom>
        </p:spPr>
      </p:pic>
      <p:pic>
        <p:nvPicPr>
          <p:cNvPr id="6" name="Content Placeholder 5" descr="Chart, bar chart&#10;&#10;Description automatically generated">
            <a:extLst>
              <a:ext uri="{FF2B5EF4-FFF2-40B4-BE49-F238E27FC236}">
                <a16:creationId xmlns:a16="http://schemas.microsoft.com/office/drawing/2014/main" id="{10C76870-E1EB-4AAB-B7C1-91AED39858D5}"/>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822942" y="2265655"/>
            <a:ext cx="7354773" cy="2114496"/>
          </a:xfrm>
          <a:prstGeom prst="rect">
            <a:avLst/>
          </a:prstGeom>
        </p:spPr>
      </p:pic>
      <p:sp>
        <p:nvSpPr>
          <p:cNvPr id="4" name="Content Placeholder 3">
            <a:extLst>
              <a:ext uri="{FF2B5EF4-FFF2-40B4-BE49-F238E27FC236}">
                <a16:creationId xmlns:a16="http://schemas.microsoft.com/office/drawing/2014/main" id="{DAF1C159-E809-4160-BFB4-8604BB09E7EE}"/>
              </a:ext>
            </a:extLst>
          </p:cNvPr>
          <p:cNvSpPr>
            <a:spLocks noGrp="1"/>
          </p:cNvSpPr>
          <p:nvPr>
            <p:ph sz="half" idx="2"/>
          </p:nvPr>
        </p:nvSpPr>
        <p:spPr>
          <a:xfrm>
            <a:off x="211014" y="4536264"/>
            <a:ext cx="11834447" cy="2002422"/>
          </a:xfrm>
        </p:spPr>
        <p:txBody>
          <a:bodyPr vert="horz" lIns="91440" tIns="45720" rIns="91440" bIns="45720" rtlCol="0">
            <a:normAutofit/>
          </a:bodyPr>
          <a:lstStyle/>
          <a:p>
            <a:r>
              <a:rPr lang="en-US" sz="1800" dirty="0"/>
              <a:t>Risk:</a:t>
            </a:r>
          </a:p>
          <a:p>
            <a:pPr lvl="1"/>
            <a:r>
              <a:rPr lang="en-US" sz="1400" dirty="0"/>
              <a:t>Cost is assumed to be the last true value of the median price of the zip code, i.e., value on April 30, 2021.</a:t>
            </a:r>
          </a:p>
          <a:p>
            <a:pPr lvl="1"/>
            <a:r>
              <a:rPr lang="en-US" sz="1400" dirty="0"/>
              <a:t>revenue is assumed to the mean forecasted value after three years, i.e., 36 steps in the future. </a:t>
            </a:r>
          </a:p>
          <a:p>
            <a:pPr lvl="1"/>
            <a:r>
              <a:rPr lang="en-US" sz="1400" dirty="0"/>
              <a:t>Then standard deviation is taken of the return on investment on upper confidence level and lower confidence level respectively as a proxy of risk of investment.</a:t>
            </a:r>
            <a:endParaRPr lang="en-US" sz="1800" dirty="0"/>
          </a:p>
          <a:p>
            <a:r>
              <a:rPr lang="en-US" sz="1800" dirty="0"/>
              <a:t>Top five zip codes based on best 15 (27% of all available investment opportunity) ROI and then selecting top 5 of the based on lowest risk, i.e., the risk proxy mentioned above. </a:t>
            </a:r>
          </a:p>
        </p:txBody>
      </p:sp>
    </p:spTree>
    <p:extLst>
      <p:ext uri="{BB962C8B-B14F-4D97-AF65-F5344CB8AC3E}">
        <p14:creationId xmlns:p14="http://schemas.microsoft.com/office/powerpoint/2010/main" val="6966928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4">
            <a:extLst>
              <a:ext uri="{FF2B5EF4-FFF2-40B4-BE49-F238E27FC236}">
                <a16:creationId xmlns:a16="http://schemas.microsoft.com/office/drawing/2014/main" id="{177606AA-4C2C-4574-BFA0-E7106D22D26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12" name="Rectangle 15">
              <a:extLst>
                <a:ext uri="{FF2B5EF4-FFF2-40B4-BE49-F238E27FC236}">
                  <a16:creationId xmlns:a16="http://schemas.microsoft.com/office/drawing/2014/main" id="{D638C52D-DCE9-4F2F-910A-EFEA3C179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6">
              <a:extLst>
                <a:ext uri="{FF2B5EF4-FFF2-40B4-BE49-F238E27FC236}">
                  <a16:creationId xmlns:a16="http://schemas.microsoft.com/office/drawing/2014/main" id="{1922D4EF-FC4F-4E3C-9F61-A17ACA2001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7">
              <a:extLst>
                <a:ext uri="{FF2B5EF4-FFF2-40B4-BE49-F238E27FC236}">
                  <a16:creationId xmlns:a16="http://schemas.microsoft.com/office/drawing/2014/main" id="{7B12E97D-BC75-441F-9A84-0CA6B3C8C4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CE0BE257-7279-4AAE-B38A-6A9C57166703}"/>
              </a:ext>
            </a:extLst>
          </p:cNvPr>
          <p:cNvSpPr>
            <a:spLocks noGrp="1"/>
          </p:cNvSpPr>
          <p:nvPr>
            <p:ph type="title"/>
          </p:nvPr>
        </p:nvSpPr>
        <p:spPr/>
        <p:txBody>
          <a:bodyPr/>
          <a:lstStyle/>
          <a:p>
            <a:r>
              <a:rPr lang="en-US" dirty="0">
                <a:solidFill>
                  <a:schemeClr val="bg1"/>
                </a:solidFill>
              </a:rPr>
              <a:t>11417</a:t>
            </a:r>
          </a:p>
        </p:txBody>
      </p:sp>
      <p:pic>
        <p:nvPicPr>
          <p:cNvPr id="5" name="Content Placeholder 4" descr="Chart, line chart&#10;&#10;Description automatically generated">
            <a:extLst>
              <a:ext uri="{FF2B5EF4-FFF2-40B4-BE49-F238E27FC236}">
                <a16:creationId xmlns:a16="http://schemas.microsoft.com/office/drawing/2014/main" id="{70C00C05-DF20-4028-B97E-8CFAE23648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628" y="1690688"/>
            <a:ext cx="7527436" cy="2520848"/>
          </a:xfrm>
        </p:spPr>
      </p:pic>
      <p:grpSp>
        <p:nvGrpSpPr>
          <p:cNvPr id="9" name="Group 8">
            <a:extLst>
              <a:ext uri="{FF2B5EF4-FFF2-40B4-BE49-F238E27FC236}">
                <a16:creationId xmlns:a16="http://schemas.microsoft.com/office/drawing/2014/main" id="{BE532169-8A71-4516-BC91-EE0E9DAA3266}"/>
              </a:ext>
            </a:extLst>
          </p:cNvPr>
          <p:cNvGrpSpPr/>
          <p:nvPr/>
        </p:nvGrpSpPr>
        <p:grpSpPr>
          <a:xfrm>
            <a:off x="90854" y="4325777"/>
            <a:ext cx="8114210" cy="2103756"/>
            <a:chOff x="152400" y="4581011"/>
            <a:chExt cx="8114210" cy="2103756"/>
          </a:xfrm>
        </p:grpSpPr>
        <p:pic>
          <p:nvPicPr>
            <p:cNvPr id="7" name="Picture 6" descr="Graphical user interface, chart, line chart&#10;&#10;Description automatically generated">
              <a:extLst>
                <a:ext uri="{FF2B5EF4-FFF2-40B4-BE49-F238E27FC236}">
                  <a16:creationId xmlns:a16="http://schemas.microsoft.com/office/drawing/2014/main" id="{8735B4DB-FCD4-46C1-8A40-51924BACD085}"/>
                </a:ext>
              </a:extLst>
            </p:cNvPr>
            <p:cNvPicPr>
              <a:picLocks noChangeAspect="1"/>
            </p:cNvPicPr>
            <p:nvPr/>
          </p:nvPicPr>
          <p:blipFill rotWithShape="1">
            <a:blip r:embed="rId3">
              <a:extLst>
                <a:ext uri="{28A0092B-C50C-407E-A947-70E740481C1C}">
                  <a14:useLocalDpi xmlns:a14="http://schemas.microsoft.com/office/drawing/2010/main" val="0"/>
                </a:ext>
              </a:extLst>
            </a:blip>
            <a:srcRect l="1" r="51077"/>
            <a:stretch/>
          </p:blipFill>
          <p:spPr>
            <a:xfrm>
              <a:off x="5616702" y="4581011"/>
              <a:ext cx="2649908" cy="2103755"/>
            </a:xfrm>
            <a:prstGeom prst="rect">
              <a:avLst/>
            </a:prstGeom>
          </p:spPr>
        </p:pic>
        <p:pic>
          <p:nvPicPr>
            <p:cNvPr id="8" name="Picture 7" descr="Chart, line chart&#10;&#10;Description automatically generated">
              <a:extLst>
                <a:ext uri="{FF2B5EF4-FFF2-40B4-BE49-F238E27FC236}">
                  <a16:creationId xmlns:a16="http://schemas.microsoft.com/office/drawing/2014/main" id="{A8E84CEC-F6BB-40A7-86DC-8FBB6D77EE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 y="4581012"/>
              <a:ext cx="5464302" cy="2103755"/>
            </a:xfrm>
            <a:prstGeom prst="rect">
              <a:avLst/>
            </a:prstGeom>
          </p:spPr>
        </p:pic>
      </p:grpSp>
      <p:sp>
        <p:nvSpPr>
          <p:cNvPr id="10" name="TextBox 9">
            <a:extLst>
              <a:ext uri="{FF2B5EF4-FFF2-40B4-BE49-F238E27FC236}">
                <a16:creationId xmlns:a16="http://schemas.microsoft.com/office/drawing/2014/main" id="{D131BF67-66E4-4B59-A499-42BCCF7A239D}"/>
              </a:ext>
            </a:extLst>
          </p:cNvPr>
          <p:cNvSpPr txBox="1"/>
          <p:nvPr/>
        </p:nvSpPr>
        <p:spPr>
          <a:xfrm>
            <a:off x="8576597" y="1690688"/>
            <a:ext cx="3622431" cy="3724096"/>
          </a:xfrm>
          <a:prstGeom prst="rect">
            <a:avLst/>
          </a:prstGeom>
          <a:noFill/>
        </p:spPr>
        <p:txBody>
          <a:bodyPr wrap="square" rtlCol="0">
            <a:spAutoFit/>
          </a:bodyPr>
          <a:lstStyle/>
          <a:p>
            <a:r>
              <a:rPr lang="en-US" sz="2800" dirty="0"/>
              <a:t>Observation:</a:t>
            </a:r>
          </a:p>
          <a:p>
            <a:endParaRPr lang="en-US" sz="2800" dirty="0"/>
          </a:p>
          <a:p>
            <a:pPr marL="285750" indent="-285750">
              <a:lnSpc>
                <a:spcPct val="150000"/>
              </a:lnSpc>
              <a:buFont typeface="Arial" panose="020B0604020202020204" pitchFamily="34" charset="0"/>
              <a:buChar char="•"/>
            </a:pPr>
            <a:r>
              <a:rPr lang="en-US" dirty="0"/>
              <a:t>Massive uptrend since 2017</a:t>
            </a:r>
          </a:p>
          <a:p>
            <a:pPr marL="285750" indent="-285750">
              <a:lnSpc>
                <a:spcPct val="150000"/>
              </a:lnSpc>
              <a:buFont typeface="Arial" panose="020B0604020202020204" pitchFamily="34" charset="0"/>
              <a:buChar char="•"/>
            </a:pPr>
            <a:r>
              <a:rPr lang="en-US" dirty="0"/>
              <a:t>Got struck by COVID19</a:t>
            </a:r>
          </a:p>
          <a:p>
            <a:pPr marL="285750" indent="-285750">
              <a:lnSpc>
                <a:spcPct val="150000"/>
              </a:lnSpc>
              <a:buFont typeface="Arial" panose="020B0604020202020204" pitchFamily="34" charset="0"/>
              <a:buChar char="•"/>
            </a:pPr>
            <a:r>
              <a:rPr lang="en-US" dirty="0"/>
              <a:t>Recently breached three-year resistance, expected to keep the uptrend.</a:t>
            </a:r>
          </a:p>
          <a:p>
            <a:pPr marL="285750" indent="-285750">
              <a:lnSpc>
                <a:spcPct val="150000"/>
              </a:lnSpc>
              <a:buFont typeface="Arial" panose="020B0604020202020204" pitchFamily="34" charset="0"/>
              <a:buChar char="•"/>
            </a:pPr>
            <a:r>
              <a:rPr lang="en-US" dirty="0"/>
              <a:t>Huge ROI potential.</a:t>
            </a:r>
          </a:p>
          <a:p>
            <a:endParaRPr lang="en-US" dirty="0"/>
          </a:p>
        </p:txBody>
      </p:sp>
      <p:cxnSp>
        <p:nvCxnSpPr>
          <p:cNvPr id="15" name="Straight Connector 14">
            <a:extLst>
              <a:ext uri="{FF2B5EF4-FFF2-40B4-BE49-F238E27FC236}">
                <a16:creationId xmlns:a16="http://schemas.microsoft.com/office/drawing/2014/main" id="{DD4E7142-3038-43C3-954E-C5CB998FE1FF}"/>
              </a:ext>
            </a:extLst>
          </p:cNvPr>
          <p:cNvCxnSpPr>
            <a:cxnSpLocks/>
          </p:cNvCxnSpPr>
          <p:nvPr/>
        </p:nvCxnSpPr>
        <p:spPr>
          <a:xfrm>
            <a:off x="8502162" y="2312377"/>
            <a:ext cx="3622430" cy="0"/>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37870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3" Type="http://schemas.microsoft.com/office/2011/relationships/webextension" Target="webextension3.xml"/><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 dockstate="right" visibility="0" width="350" row="5">
    <wetp:webextensionref xmlns:r="http://schemas.openxmlformats.org/officeDocument/2006/relationships" r:id="rId2"/>
  </wetp:taskpane>
  <wetp:taskpane dockstate="right" visibility="0" width="350" row="7">
    <wetp:webextensionref xmlns:r="http://schemas.openxmlformats.org/officeDocument/2006/relationships" r:id="rId3"/>
  </wetp:taskpane>
</wetp:taskpanes>
</file>

<file path=ppt/webextensions/webextension1.xml><?xml version="1.0" encoding="utf-8"?>
<we:webextension xmlns:we="http://schemas.microsoft.com/office/webextensions/webextension/2010/11" id="{B0400912-4019-4217-B4F0-595340D563F5}">
  <we:reference id="wa104379997" version="2.0.0.0" store="en-US" storeType="OMEX"/>
  <we:alternateReferences>
    <we:reference id="wa104379997" version="2.0.0.0" store="WA104379997"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D82E93A3-0A73-4BC4-8C65-2D07B4479680}">
  <we:reference id="wa104380907" version="3.0.0.0" store="en-US" storeType="OMEX"/>
  <we:alternateReferences>
    <we:reference id="wa104380907" version="3.0.0.0" store="WA104380907" storeType="OMEX"/>
  </we:alternateReferences>
  <we:properties/>
  <we:bindings/>
  <we:snapshot xmlns:r="http://schemas.openxmlformats.org/officeDocument/2006/relationships"/>
</we:webextension>
</file>

<file path=ppt/webextensions/webextension3.xml><?xml version="1.0" encoding="utf-8"?>
<we:webextension xmlns:we="http://schemas.microsoft.com/office/webextensions/webextension/2010/11" id="{C71E89B1-63CD-46E7-A5D4-7E31FA83E670}">
  <we:reference id="wa104381063" version="1.0.0.1" store="en-US" storeType="OMEX"/>
  <we:alternateReferences>
    <we:reference id="wa104381063" version="1.0.0.1" store="WA104381063"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205</TotalTime>
  <Words>1161</Words>
  <Application>Microsoft Office PowerPoint</Application>
  <PresentationFormat>Widescreen</PresentationFormat>
  <Paragraphs>128</Paragraphs>
  <Slides>20</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Deducing Investment Opportunity for a Real Estate Investment Company</vt:lpstr>
      <vt:lpstr>INDUSTRY OVERVIEW</vt:lpstr>
      <vt:lpstr>BUSINESS PROBLEM</vt:lpstr>
      <vt:lpstr>METHODOLOGY</vt:lpstr>
      <vt:lpstr>Queens County New York</vt:lpstr>
      <vt:lpstr>QUEENS COUNTY OVERVIEW</vt:lpstr>
      <vt:lpstr>BEST INVESTMENT BY ZIP CODE</vt:lpstr>
      <vt:lpstr>SELECTION CRITERIA</vt:lpstr>
      <vt:lpstr>11417</vt:lpstr>
      <vt:lpstr>11423</vt:lpstr>
      <vt:lpstr>11427</vt:lpstr>
      <vt:lpstr>11428</vt:lpstr>
      <vt:lpstr>11429</vt:lpstr>
      <vt:lpstr>ON A MAP</vt:lpstr>
      <vt:lpstr>SUMMARY</vt:lpstr>
      <vt:lpstr>RECOMMENDATION</vt:lpstr>
      <vt:lpstr>NEXT STEPS</vt:lpstr>
      <vt:lpstr>THANK YOU</vt:lpstr>
      <vt:lpstr>APPENDIX</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Deducing Investment Opportunity for a Real Estate Investment Company</dc:title>
  <dc:creator>Tamjid Ahsan</dc:creator>
  <cp:lastModifiedBy>Tamjid Ahsan</cp:lastModifiedBy>
  <cp:revision>1</cp:revision>
  <dcterms:created xsi:type="dcterms:W3CDTF">2021-06-20T23:15:56Z</dcterms:created>
  <dcterms:modified xsi:type="dcterms:W3CDTF">2021-06-21T02:41:54Z</dcterms:modified>
</cp:coreProperties>
</file>

<file path=docProps/thumbnail.jpeg>
</file>